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Гринька Малюгин: образ школьника, характер и нравственный 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Гриньки показывает, как ошибка становится шагом к взрослению.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Гринька Малюгин интересен как герой, в котором узнаются обычные школьные переживания: спор, неловкость, стыд и желание исправить ситуацию. Через бытовые детали и реакции окружающих раскрывается его внутренний мир.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Гриньки важен для школьного анализа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характере Гриньки заметны впечатлительность, упрямство, любознательность и обидчивость. При этом он способен чувствовать вину и задумываться о своём поведении.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Гринька — центральный герой, вокруг которого строится основной конфликт произведения. Его поступки запускают события и помогают понять, как он ведёт себя в трудной ситуации.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раскрывается через речь, отношения с одноклассниками и взрослыми, а также через то, как он переживает собственную ошибку и чужую оценку.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Гринька Малюгин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и бытовой образ героя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школьные вещи, жесты и выражение лица помогают увидеть возраст героя и его настроение. На иллюстрации особенно выразительны моменты смущения, выбора или признания ошибки.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Гринька показан в привычной обстановке: класс, парта, перемена, двор. Такие детали делают героя узнаваемым и сразу помещают его в понятный школьнику мир.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13869"/>
            <a:ext cx="4152000" cy="19905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произведения и поведение героя в сюжетных эпизодах.
</a:t>
            </a:r>
            <a:endParaRPr lang="en-US" sz="97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героя и их роль в образе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Гриньки раскрывается через действия и реакцию на последствия, а не через готовое описание.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Гриньки и их проявления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как основа раскрытия характера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поступок Гриньки показывает, насколько он умеет отвечать за свои решения. Отдельные качества становятся заметны только тогда, когда герой действует в сложной ситуации.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Ошибочное действие вызывает конфликт и заставляет окружающих реагировать. Через это видны не только последствия проступка, но и отношение героя к другим людям.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беспокойство, стыд и растерянность делают образ психологически убедительным. Гринька не скрыт, а по-настоящему переживает случившееся.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сцены связан с нравственным выбором: признать ошибку, задуматься о ней и изменить поведение. Так раскрывается движение героя к зрелости.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образ героя в сюжете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проступок приводит героя к осознанию и изменению поведения.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окружающими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Гринька остро реагирует на замечания и оценку старших. В этих сценах особенно заметны его обидчивость, напряжение и готовность или спорить, или прислушаться.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взрослыми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общении с одноклассниками герой проявляет желание быть правым и не потерять лицо. Через это раскрываются его самолюбие, чувствительность и потребность в принятии.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сверстниками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другими показывают, что для Гриньки важно не только собственное мнение, но и честное отношение к общим правилам. Это помогает понять его нравственный выбор.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справедливости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конфликта герой способен переживать, уступать и искать примирение. Такие моменты подчёркивают, что он не замыкается в ошибке и способен меняться.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мириться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произведения о поступке, реакции окружающих и выводе героя.
</a:t>
            </a:r>
            <a:endParaRPr lang="en-US" sz="969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только настроение, но и внутреннюю работу совести, которая ведёт героя к исправлению.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переживаний приходится на момент оценки со стороны других, а итог связан с возвращением к ответственному поведению.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состояния героя по ходу сюжета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Гриньку как живого школьника, а не как безупречный образец. Благодаря этому его ошибка выглядит правдоподобно и вызывает не осуждение, а понимание.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деталей и интонация повествования помогают увидеть сочувствие к герою, но вместе с ним — и требование честности, дисциплины, уважения к людям.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подчёркивает: важна не только сама ошибка, но и то, способен ли человек сделать вывод. Такая авторская позиция делает образ близким и убедительным.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 изображении героя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Сцены, в которых особенно важны детали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эпизод и напряжение момента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тетради и учебники, а сам Гринька словно застывает между решением и сомнением. Такие предметы и жесты помогают увидеть, как обычная школьная сцена превращается в острый внутренний конфликт.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обстановка и чувство неловкости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или у стола герой выглядит иначе, чем в классе: тише, собраннее, внимательнее к словам взрослых. Бытовые детали делают заметным момент, когда он уже не спорит, а начинает понимать свою ошибку.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пауза и взгляд как знак переживания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длинного объяснения выражение лица, молчание и неуверенный взгляд передают стыд и растерянность. Через такие мелочи читатель видит не только поступок, но и то, как герой внутренне переживает его последствия.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Гринька взрослеет по ходу сюжета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ситуация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Гринька находится в привычной школьной или домашней обстановке и действует почти не задумываясь, как многие подростки.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Импульсивный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принимает поспешное решение, из-за которого возникает неловкость, спор или обида.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окружающих заставляет героя почувствовать стыд, тревогу и внутреннее беспокойство.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себя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Гринька делает вывод и начинает понимать, что взрослеть — значит отвечать за свои слова и поступки.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647498"/>
            <a:ext cx="4152000" cy="21492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эпизоды и финальное поведение героя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через поведение Гриньки раскрываются основные нравственные вопросы произведения.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нравственный рост начинается с признания ошибки. Для героя важнее всего не скрыть проступок, а понять его смысл и изменить отношение к людям.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и нравственный урок произведения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речь персонажа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Гриньки передают его возраст и нетерпение: он говорит быстро, часто резко, словно не успевает обдумать сказанное. Это делает образ живым и правдоподобным.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эмоциональных словах и повторениях слышны обида и упрямство. Речь героя показывает, что он остро реагирует на замечания и не сразу принимает чужую правоту.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моменты растерянности интонация меняется: в речи появляются паузы, неуверенность и сдержанность. Так раскрывается внутренний конфликт между желанием оправдаться и чувством вины.
</a:t>
            </a:r>
            <a:endParaRPr lang="en-US" sz="1103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начинает осмысливать случившееся, его речь становится спокойнее и точнее. Это помогает увидеть не только переживание, но и первый шаг к самооценке и ответственности.
</a:t>
            </a:r>
            <a:endParaRPr lang="en-US" sz="11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анализа образа по тексту произведения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элементы текста сильнее всего раскрывают характер героя и его внутреннее изменение.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поступки и речь: именно они точнее всего показывают конфликт, переживания и нравственный рост Гриньки.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всего для анализа образа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Гринька похож на обычного школьника: он сомневается, торопится, ошибается и переживает. Из-за этой узнаваемости герой сразу кажется близким и понятным.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есть внутренний конфликт: желание поступить по-своему сталкивается с совестью. Именно это делает персонажа не плоским, а живым и интересным для обсуждения.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Гринька запоминается тем, что способен меняться. Читатель видит не идеального героя, а подростка, который через ошибку приходит к более зрелому взгляду на себя и других.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Гринька Малюгин запоминается читателю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Гриньки от ошибки к выводу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поступок героя приводит к нравственному уроку.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270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97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образа Гриньки с жизнью школьника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Гриньки напоминает обычный школьный спор, когда хочется настоять на своём. Читателю легко узнать в этом моменте знакомое напряжение между личным желанием и правилами коллектива.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 классе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показывает, что сказанное в порыве эмоций не исчезает бесследно. Его поведение помогает понять: в школе, как и в жизни, слова требуют такой же ответственности, как и поступки.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слова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удобен для разговора о правилах общего дела и уважении к другим. Через его ошибку видно, как личное решение может затронуть весь класс или близких людей.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коллективе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переживания Гриньки близки подросткам: он обижается, теряется и хочет быть правым. Эти чувства делают его поведение психологически точным и узнаваемым для учеников.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Смущение и обида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история Гриньки подводит к одному нравственному выводу: зрелость начинается с совести, ответственности и уважения к чужим чувствам.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произведения: человек может исправиться, если честно признаёт свою ошибку.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смысл анализа образа героя по тексту произведения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образ Гриньки Малюгина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Гринька Малюгин учит видеть в ошибке не конец, а возможность стать лучше. Его образ помогает понять, что взросление начинается с честного взгляда на свои поступки и чувства других.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2026-05-19T06:57:28Z</dcterms:created>
  <dcterms:modified xsi:type="dcterms:W3CDTF">2026-05-19T06:57:28Z</dcterms:modified>
</cp:coreProperties>
</file>