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259" y="501325"/>
            <a:ext cx="3756881" cy="3909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6700" y="1935250"/>
            <a:ext cx="4125300" cy="8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Prepositions with the verb leave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657425" y="4011850"/>
            <a:ext cx="3757200" cy="5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leave и предлоги рядом с ним на простых примерах.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46700" y="1367475"/>
            <a:ext cx="2790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Leave может означать «уходить», «покидать», «оставлять» или «уезжать». После него предлог часто меняет смысл всей фразы, поэтому важно читать выражение целиком, а не переводить слово по отдельности.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leave: одно слово — несколько смыслов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с leave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Leave +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после leave сразу стоит место, глагол обычно означает уход из этого места: school, home, the classroom. Важно понять, откуда именно кто-то уходит.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Leave +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модели leave показывает, что что-то оставляют в определённом месте или состоянии. Например, leave your bag, leave the window open, leave a message.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Leave for + цель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leave for указывает на цель или направление поездки: leave for school, leave for London. Оно помогает ответить на вопрос «куда?».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Leave at / from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уточняют точку времени или отправления. Leave at связывается с конкретным моментом или местом, а leave from — с местом, откуда начинается путь.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96875" y="1392850"/>
            <a:ext cx="2352300" cy="30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Leave behind / out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Leave behind значит «оставить позади», а leave out — «пропустить» или «не включить». Эти варианты нужны, когда важно уточнить, что осталось вне действия.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1861" y="1550375"/>
            <a:ext cx="2569228" cy="3122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Leave как «покидать место»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из места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leave school, leave home и leave the classroom глагол говорит о самом факте ухода. После него не нужен предлог, если дальше сразу идёт место.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школьный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The students leave the classroom ясно показывает, что ученики выходят из кабинета. Такой пример помогает запомнить: leave часто описывает движение от точки, где человек был.
</a:t>
            </a:r>
            <a:endParaRPr lang="en-US" sz="969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здесь — не направление, а оставление места позади. Поэтому translate-логика здесь проста: сначала есть место, потом происходит уход из него.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799351"/>
            <a:ext cx="4152000" cy="18195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примерам темы leave и предлоги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увидеть, как предлог меняет значение глагола.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после leave подсказывает, что именно важно: направление, место, источник движения или пропущенная часть.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сочетания leave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Leave for: цель или направление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930706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направляются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Leave for показывает, куда человек отправляется: leave for school, leave for London, leave for the park. Это сочетание помогает сразу увидеть цель движения и конечный пункт.
</a:t>
            </a:r>
            <a:endParaRPr lang="en-US" sz="1031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102348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фразе подходит вопрос «куда?», чаще всего нужен for. Предлог связывает leave с местом назначения, а не с точкой отправления или временем.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54575" y="2482711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школьный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учеников это один из самых понятных случаев: сначала есть действие ухода, а затем указывается цель поездки. Поэтому leave for часто встречается в коротких рассказах и диалогах.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«Prepositions with the verb leave»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чаще всего встречаются выражения, связанные с целью движения и тем, что осталось позади.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наглядными для школьников обычно становятся leave for и leave behind, а leave from и leave out нужны для точного уточнения мысли.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сочетания leave встречаются чаще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at помогает не путать момент и направление: он указывает на точную точку, а не на путь.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типа точки показывает предлог at: время и место.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употребления at в конструкции leave at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предлог после leave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смысле фразы и типе информации после глагола.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4855" y="1059700"/>
            <a:ext cx="2672041" cy="361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Leave from: откуда начинается движение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отправления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Leave from the airport, leave from home, leave from platform 3 — во всех примерах важен именно старт пути. Эта конструкция показывает, откуда начинается движение.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from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фразе важно назвать источник или исходную точку, выбирают from. Он отвечает не на вопрос «куда?», а на вопрос «откуда?».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обратить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Leave from часто встречается в сообщениях о поездках, расписании и транспорте. Такой пример легко представить, если мысленно увидеть поезд, автобус или самолёт, который отправляется из конкретного места.
</a:t>
            </a:r>
            <a:endParaRPr lang="en-US" sz="96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819" y="3154675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119" y="12855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819" y="1285525"/>
            <a:ext cx="197925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Leave behind: оставить позади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Leave worries behind означает «оставить заботы позади». Здесь речь уже не о вещи, а о чувствах, трудностях или прошлом, которые человек старается не брать с собой в новый день.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Переносный смысл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подчёркивает, что кто-то уходит, а что-то остаётся позади. Смысл всегда связан с движением вперёд, поэтому выражение легко запомнить через образ дороги.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вперёд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прямом значении leave behind говорит о вещи, которую забыли или не взяли с собой: bag, toys, umbrella. Предмет остаётся на месте, а человек продолжает путь дальше.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Оставленный предмет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Leave out: пропустить или не включить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016400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выражение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Leave out используют, когда что-то не включают в текст, список или объяснение. Это может быть случайно забытая деталь или то, что решили не писать специально.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16675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часто появляется в заданиях на письмо, пересказ и списки. Можно leave out a word, a name or a detail, если часть информации не попала в сообщение.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816950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показать, что элемент отсутствует, выбирают leave out. Это не про движение и не про место, а именно про пропуск части информации или действия.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965004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предлогов после leave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неверные и правильные сочетания. В каждом примере предлог после leave помогает точно передать смысл и избежать ошибки.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меняет значение всей фразы: он показывает цель, точку времени или места, источник движения либо пропуск из списка.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и правильные варианты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Leave без предлога: оставить что-то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41800" y="1380622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дополнение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после leave сразу идёт предмет, предлог не нужен. Мы говорим leave your bag, leave the window open, leave a message — то есть оставить что-то в определённом месте или состоянии.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941800" y="2518629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употребление показывает результат: предмет остаётся, а действие уже завершено. Важно заметить, что после глагола часто стоит вещь, человек или состояние, которое не меняется.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941800" y="3719298"/>
            <a:ext cx="3449700" cy="94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можно задать вопрос «что оставить?», значит, leave используется без предлога. Эта модель помогает строить короткие и понятные предложения в повседневной речи и школьных заданиях.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из презентации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одно и то же слово работает в разных смысловых ситуациях: движение, отправление, оставление и пропуск части информации.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удобная стратегия — сначала определить смысл, а потом подобрать предлог или форму без него.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группы после leave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leave и go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покидают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ученик leave home: он выходит из дома и оставляет это место позади. Здесь внимание сосредоточено не на направлении, а на самом факте ухода. Слово leave показывает точку, которую человек покинул.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 цели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тот же ученик says go home, он уже думает о направлении: он идёт домой. Глагол go указывает на движение к месту назначения, поэтому важно не смешивать его с leave.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Фразы, которые часто встречаются в речи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Leave for a trip
</a:t>
            </a:r>
            <a:pPr algn="l" indent="0" marL="0">
              <a:lnSpc>
                <a:spcPct val="115000"/>
              </a:lnSpc>
              <a:buNone/>
            </a:pPr>
            <a:r>
              <a:rPr lang="en-US" sz="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подходит, когда кто-то отправляется в поездку. Она звучит естественно в рассказах о каникулах, путешествиях и семейных планах, где важна цель поездки.
</a:t>
            </a:r>
            <a:endParaRPr lang="en-US" sz="979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Leave at once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означает «уйти немедленно». Его часто можно встретить в коротких диалогах, где нужна быстрая реакция или строгая команда.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70363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Leave from the station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говорят, когда нужно подчеркнуть точку отправления. Сочетание помогает показать, откуда начинается путь поезда, автобуса или человека.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870363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Leave behind a mess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описывает ситуацию, когда после кого-то остаётся беспорядок. Здесь leave behind показывает результат действия и то, что осталось на месте.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704775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Leave out a detail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используют, если в рассказе, списке или ответе пропущена важная часть. Оно полезно при проверке текста и пересказе.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799351"/>
            <a:ext cx="4152000" cy="18195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упражнение по теме предлогов после leave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Заполни пропуски и проверь себя по ответам. Задание помогает быстро повторить пять основных сочетаний с leave.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смысл фразы ясен, правильный предлог выбирается быстро: цель, время, источник, оставленное или пропущенное.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Мини-проверка: вставь нужный предлог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своей фразы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выбора предлога после leave на основе смысла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leave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leave меняет смысл в зависимости от предлога или его отсутствия. Сначала пойми, что именно происходит в предложении, а потом выбирай for, at, from, behind или out уверенно и без ошибки.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2026-05-30T13:17:29Z</dcterms:created>
  <dcterms:modified xsi:type="dcterms:W3CDTF">2026-05-30T13:17:29Z</dcterms:modified>
</cp:coreProperties>
</file>