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Ироническая и сатирическая проза: смех как средство литературного анализа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прозе помогает увидеть правду о человеке и обществе.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сатира проходят долгий путь от классики до русской прозы XIX–XX веков. В 11 классе они помогают понять авторскую позицию, нравственный выбор и социальные типы, а также увидеть, как смех раскрывает повседневную жизнь.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античной традиции к русской прозе XIX–XX веков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сатира: различие понятий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строится на расхождении между тем, что сказано прямо, и тем, что подразумевается; поэтому в ней всегда чувствуется дистанция и скрытый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не прячет оценку: она открыто разоблачает общественные и нравственные пороки, делая критический взгляд автора более резким и определённым.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часто действует через намёк, двусмысленность и тонкую насмешку, тогда как сатира стремится к обличению и нравственному осуждению.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оба приёма нередко соединяются: ироничная форма смягчает речь, а сатирическая направленность усиливает социальную и моральную критичность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становится формой нравственного анализа, потому что позволяет увидеть проблему, которую в обычной жизни часто принимают за норму.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возникает там, где внешняя значительность героя или ситуации не совпадает с реальным содержанием поступков, речи и поведения.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сатирической прозе смех не развлекает сам по себе: он вскрывает ложь, самодовольство, страх, невежество и духовную ограниченность.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как художественный способ познания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сатирическая проза создаёт эффект обличения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Гротеск: мир, где всё чуть-чуть «слишком»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соединяет правдоподобие с резким преувеличением, поэтому привычная деталь начинает выглядеть тревожно и смешно одновременно. В таком изображении человек, предмет или ситуация теряют обычные пропорции и становятся ярким знаком порока.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которая выдаёт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Канцелярские штампы, повторения, нелепые объяснения и неуместно торжественные фразы создают комический эффект уже на уровне речи. Персонаж будто сам разоблачает себя, не замечая, как его слова противоречат здравому смыслу.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превращающая быт в сатиру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выразительная подробность — костюм, предмет интерьера, жест или интонация — может раскрыть целый характер. В сатирической прозе такая деталь работает как художественный сигнал: за бытовой мелочью видна социальная болезнь.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85938"/>
            <a:ext cx="4152000" cy="1646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литературе, 11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меняются объекты критики и художественные средства в русской сатирической прозе.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сатира усиливается от гротеска к иронии, но неизменно направлена против общественных и нравственных деформаций.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школьной программы и их сатирические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смех над обществом и его самообманом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«Ревизоре» и «Мёртвых душах» рождается из абсурда поведения, но за ним всегда чувствуется серьёзная мысль о разложении социальной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тревожное рядом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Интерьеры, одежда, жесты и мелкие поведенческие детали у Гоголя не просто описывают обстановку, а показывают внутреннюю пустоту и духовную деформацию персонажей.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зеркало нравов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высмеивает не одного героя, а целую среду, в которой привычны страх, чинопочитание и самообман. Поэтому частная сцена в его прозе приобретает значение общественной модели.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социальный портрет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делает сатиру орудием общественного суда: его тексты разоблачают произвол власти, несправедливость и привычку общества мириться с унижением.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«Истории одного города» гротескные градоначальники превращают город в модель государства, где страх и безответственность повторяются как система.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Салтыкова-Щедрина строятся на аллегории, преувеличении и парадоксе: внешне они просты, но по сути предельно остры и политически значимы.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Салтыков-Щедрин: сатира как форма гражданской критики
</a:t>
            </a:r>
            <a:endParaRPr lang="en-US" sz="2044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ирония повседневности и психологическая точность
</a:t>
            </a:r>
            <a:endParaRPr lang="en-US" sz="190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создаёт комическое не через яркий обличительный жест, а через точную деталь, лаконичную сцену и почти незаметную авторскую иронию.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«Хамелеон», «Толстый и тонкий» и «Смерть чиновника» смешное рождается из страха, раболепия и мгновенной смены поведения героя.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эпизод у Чехова способен полностью раскрыть характер человека: одна реплика, жест или интонация становятся психологическим доказательством.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бытовой ситуацией у писателя всегда стоит нравственный конфликт, поэтому повседневность приобретает значение серьёзного социального и человеческого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 не исчезновение сатиры, а смену её интонации: от резкого обличения к более скрытой критике.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XX веку, тем важнее ирония, бытовая наблюдательность и психологическая сдержанность.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сатирического акцента в русской прозе XIX–XX веков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часто рождается из несоответствия между тем, как герой говорит о себе, и тем, что слышит читатель. Самоуверенная речь легко разоблачает пустоту, невежество или внутреннюю зависимость.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Канцеляризмы, штампы, просторечие и навязчивые повторы делают реплику узнаваемой и при этом смешной. Через сам язык персонажа автор показывает его социальный опыт, привычки мышления и отношение к собеседнику.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оговорки, нелепые объяснения и смысловые сбои: герой невольно выдает себя. Поэтому речевая характеристика в сатире не только комична, но и психологически точна.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как источник комического эффекта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сатирического эпизода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фрагмента: от наблюдения за смешным эпизодом к пониманию авторской оценки и скрытого общественного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и стилизация в литературной прозе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формы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сначала распознает знакомый стиль, жанровый шаблон или речевую манеру. Узнаваемость создает ожидание, на котором строится последующее комическое или критическое переосмысление.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переосмысление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использует сходство, чтобы выявить условность и штампованность чужой формы. В сатирическом тексте она разоблачает фальшивую торжественность, литературные клише и пустую претензию.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Стилизация сохраняет черты эпохи или автора, но переносит их в новый контекст. Благодаря этому форма и содержание вступают в напряжение, а скрытый смысл становится отчетливее.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соединяет правдоподобное и невероятное, поэтому персонаж или сцена выглядят одновременно узнаваемыми и нарочито искаженными. Такое преувеличение делает порок видимым почти физически.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усиливает одну черту до предела: трусость превращается в панический страх, жадность — в ненасытность, чинопочитание — в унизительную зависимость. Так рождается карикатурный, но содержательно точный образ.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гипербола в создании сатирического образа
</a:t>
            </a:r>
            <a:endParaRPr lang="en-US" sz="2334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общественные и нравственные мишени сатиры
</a:t>
            </a:r>
            <a:endParaRPr lang="en-US" sz="2222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чаще всего обращена против бюрократии, злоупотребления властью и чиновничьего самодовольства. Эти явления показываются не как частный недостаток, а как устойчивый общественный механизм.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мещанство, духовная косность и узость интересов. В сатирической прозе они раскрывают человека, который живет по привычке, боится ответственности и не стремится к внутреннему росту.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страх перед начальством, карьеризм и приспособленчество. Именно они заставляют героя менять убеждения, тон и поведение в зависимости от внешних обстоятельств.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связывает отдельный характер с целым типом эпохи. Поэтому один персонаж нередко становится художественным образом целого слоя общества, а не только индивидуальной человеческой слабости.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литературы: произведения Гоголя, Салтыкова-Щедрина, Чехова и Зощенко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сатирическая традиция чаще всего сосредоточена на социальных ролях и моделях поведения, а не только на отдельных поступках персонажей.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чиновничество и приспособленчество: именно они чаще всего становятся символами общественной деформации и нравственного компромисса.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основных объектов сатиры в русской прозе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 и школьный анализ художественного текста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меняется тон высказывания и степень авторской оценки в разных формах комического.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юмор смягчают высказывание, а сатира делает оценку открытой; в одном произведении эти формы часто работают вместе.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сатира и юмор: сравнительная характеристика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3256" y="337145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сатирическая проза и новые объекты критики
</a:t>
            </a:r>
            <a:endParaRPr lang="en-US" sz="2198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обращается к информационному шуму, клиповому мышлению и показной публичности. Комизм рождается из того, как человек копирует готовые медийные модели поведения.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Медиасреда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формулы, лозунги и навязчивые обещания легко становятся объектом иронии. Они показывают, как готовые фразы подменяют живую мысль и личную позицию.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рекламы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взгляд направлен и на поведение в сети: демонстративность, мгновенные реакции, зависимость от одобрения. Новые формы общения нередко воспроизводят старые человеческие слабости.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тексты высмеивают формальный корпоративный этикет, пустую занятость и зависимость от ролей. Внешняя деловитость часто скрывает растерянность и внутреннюю несвободу.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Офисная культура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сатирическая проза полезна еще и тем, что связывает литературу с жизненным опытом. Она показывает: смех в тексте всегда несет оценку и требует вдумчивого ответа.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проза учит замечать разрыв между словами и действиями, а значит, развивает внимательное и критическое чтение. Это особенно важно там, где внешняя благопристойность скрывает внутреннюю пустоту.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распознавать социальные маски, речевую фальшь и манипуляцию. Читатель начинает видеть, как в тексте проявляются характер, положение героя и его зависимость от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иронической и сатирической прозы для читателя
</a:t>
            </a:r>
            <a:endParaRPr lang="en-US" sz="217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помогает понять человека и время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сатира в прозе учат видеть скрытую правду за внешней приличностью, замечать общественные пороки и читать текст как нравственный диагноз эпохи.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2026-05-23T22:13:35Z</dcterms:created>
  <dcterms:modified xsi:type="dcterms:W3CDTF">2026-05-23T22:13:35Z</dcterms:modified>
</cp:coreProperties>
</file>