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Тургенев: писатель XIX века, которого изучают в школе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просто и точно говорил о человеке, любви и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эпоха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во время больших перемен: крепостное право ещё существовало, но общество уже задавало вопросы о свободе, образовании и будущем страны. В его книгах реальная жизнь показана без украшений, но с вниманием к человеку.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родился в 1818 году в Орле и вырос в дворянской семье. Ранние годы он провёл в Спасском-Лутовинове, где видел и усадебный быт, и жизнь крепостных.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— деревня, природа, разговоры взрослых, народная жизнь — позже стали важным материалом для его рассказов, повестей и романов.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влияние на него оказала мать, Варвара Петровна. Семейная строгость, привычка к наблюдению и частые переезды научили будущего писателя замечать характеры и скрытые чувства людей.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Спасское-Лутовиново: усадьба, природа и память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Тургенев вспоминал как пространство детских впечатлений и семейной памяти. Для него это было не просто имение, а часть внутреннего мира.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прозе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пейзаж часто помогает понять настроение героя. Тихий сад, простор поля или вечерний свет у Тургенева говорят о чувствах не хуже диалога.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литературные опыты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сначала в России, затем продолжил образование в Берлине. Университетские годы расширили его кругозор и познакомили с европейской мыслью.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он изучал философию и литературу, наблюдал за общественной жизнью и видел, как важно для писателя понимать идеи своего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Тургенев писал стихи и поэмы, а затем всё увереннее переходил к прозе. Уже ранние произведения показали его точность, наблюдательность и интерес к человеку.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Тургенева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личная биография Тургенева связана с историей России и его главными книгами.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 шкале, тем заметнее переход от ранних опытов к зрелым романам и европейской известности.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и собрания сочинений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стороны «Записок охотника»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не просто украшает текст. Он создаёт настроение, помогает увидеть красоту русской земли и делает деревенскую жизнь особенно выразительной.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как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крестьян умными, наблюдательными и достойными людьми. Их голоса и характеры звучат в книге так же ярко, как и голоса помещиков.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крепостничества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заставил читателей задуматься о жестокости крепостного права. Тургенев не спорит громко, а через судьбы людей показывает, почему такая система унижает человека.
</a:t>
            </a:r>
            <a:endParaRPr lang="en-US" sz="897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деревню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красивой картинки автор создаёт правдивую картину русской деревни XIX века. Благодаря этому рассказы стали важными и для литературы, и для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их темы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каждое крупное произведение связано с важной проблемой своего времени.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коротком списке видно: Тургенев писал не только о чувствах, но и о социальных вопросах XIX 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сочинений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в рассказе изображён сильным, трудолюбивым и добрым человеком. Но его жизнь зависит от прихоти барыни, и это делает историю особенно горькой и несправедливой.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Собачка Муму становится для героя единственным существом, которому он может подарить заботу и любовь. Поэтому потеря Муму вызывает у читателя сильное сочувствие.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молчание не означает слабость. Через простую историю он говорит о человеческом достоинстве, унижении и жестокости крепостного строя.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«Муму»: рассказ о несправедливости и сострадании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романе «Отцы и дети»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причинно-следственные связи в романе И. С. Тургенева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идея нигилизма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— герой нового поколения, который не принимает на веру старые правила и авторитеты, если не видит в них пользы, доказательства или практического смысла.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героя с Павлом Петровичем раскрывают столкновение двух эпох: привычного дворянского мира и молодых людей, требующих перемен, ясности и действия вместо красивых слов.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уважает науку, труд и наблюдение, поэтому кажется уверенным и сильным. Но Тургенев показывает, что за резкостью Базарова скрываются одиночество, внутреннее напряжение и уязвимость.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Базарова стал знаменитым, потому что писатель не делает его ни идеальным, ни смешным. Он показывает живого человека, который ошибается, спорит и всё же вызывает уважение.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Тургенева: кто встречается в его произведениях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типы героев помогают увидеть, как писатель соединял личные чувства человека с жизнью общества и историческими переменами.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о разных людях, но чаще всего ставил их перед нравственным выбором, который раскрывал характер лучше любых объяснений.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Тургенева: три истории о тонкости чувства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Ася: мгновение, которое нельзя 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живёт между детской непосредственностью и взрослым чувством, которое пугает её самой своей силой. В её образе особенно заметны хрупкость, искренность и ожидание решающего слова, способного изменить судьбу.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Калитина: тишина и 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кажется тихой и скромной, но именно в ней Тургенев показывает нравственную твёрдость и честность. Её выбор связан не с внешним успехом, а с верностью совести и глубокому чувству.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Стахова: поиск правды и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в романе «Накануне» стремится к жизни, в которой есть смысл, действие и духовная высота. Через неё писатель показывает, как желание перемен соединяется с мечтой о настоящем человеческом счастье.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предложения делали прозу Тургенева понятной школьникам и одновременно глубокой для внимательного чтения.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художественному стилю произведений И. С. Тургенева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 него могла точно передать настроение, жест или внутреннее состояние героя.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Тургенева читали в Европе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Европейскую публику привлекали не только сюжеты, но и спокойный, понятный способ рассказа о русской жизни.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устойчивый интерес к Тургеневу в разных странах: его читали, обсуждали и издавали как автора о России и человеке.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зарубежных изданий и переводов произведений И. С. Тургенева
</a:t>
            </a:r>
            <a:endParaRPr lang="en-US" sz="6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о крепостном праве так, чтобы читатель увидел не абстрактную проблему, а судьбы живых людей, их страх, достоинство и зависимость от чужой воли.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вопросы, которые поднимал Тургенев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часто встречается спор между поколениями: старшие держатся привычных взглядов, а молодые ищут новый путь, спорят и сомневаются, как герои «Отцов и детей».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обращал внимание на образование, выбор жизненной дороги и положение женщины в обществе, показывая, что перемены начинаются с внутренней честности и уважения к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И. С. Тургенева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жизнь писателя связана с важными событиями XIX 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жизни Тургенева связаны с литературной работой, общественными переменами и долгим пребыванием за границей.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и собрания сочинений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2547617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Тургеневе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до конца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живя во Франции, Тургенев не терял связи с Россией и продолжал обращаться к её судьбе, людям и нравственным вопросам, которые волновали его всю жизнь.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классике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Тургенева связано с классической русской прозой, ясным языком и вниманием к человеку. Его книги помогают понять, как литература может говорить просто и глубоко.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входят в школьную программу, потому что учат сочувствию, наблюдательности и уважению к личности, а также знакомят с важными страницами русской культуры.
</a:t>
            </a:r>
            <a:endParaRPr lang="en-US" sz="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постоянно возвращается к теме человеческого достоинства: его герои могут ошибаться, спорить и страдать, но читатель всегда видит в них живую душу.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произведения Тургенева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природа. Пейзаж у Тургенева не просто украшает текст, а помогает понять настроение героя, его одиночество, надежду или тихую радость.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большие исторические перемены отражаются в частной жизни: в семье, в разговоре, в несделанном выборе или в одном решающем поступке.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слышен честный, спокойный взгляд на человека. Тургенев не осуждает поспешно, а помогает увидеть, как трудно сохранить доброту и верность себе.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остаётся близким читателю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показал, что о важных вещах можно говорить просто, точно и с теплом. Его книги учат понимать людей, замечать красоту мира и беречь человеческое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2026-05-19T04:11:40Z</dcterms:created>
  <dcterms:modified xsi:type="dcterms:W3CDTF">2026-05-19T04:11:40Z</dcterms:modified>
</cp:coreProperties>
</file>