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Букварь: первая книга для знакомства с 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книга, которая открывает путь к чтению и грамоте.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помогает сделать первые шаги в чтении: от букв и слогов до простых слов и коротких текстов. Когда-то без него человеку было трудно учиться, писать письма и узнавать новости.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букварь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буквари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 которой начиналось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1574 году Иван Федоров напечатал во Львове один из самых известных ранних русских букварей. Книга была небольшой, но очень важной. В ней были крупные буквы, слоги и короткие тексты для первых упражнений.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для первых успехов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печатный букварь выглядел строго и просто, зато помогал учиться шаг за шагом. Ребенок видел перед собой ясные строки и большие буквы. Именно такие страницы подсказывали, как складывать первые слова.
</a:t>
            </a:r>
            <a:endParaRPr lang="en-US" sz="10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старые буквари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заучивали буквы по порядку и учились узнавать их названия. Потом переходили к чтению по складам, где каждая часть слова становилась понятной и уже не пугала.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рядом с буквами печатали молитвы, пословицы и правила поведения. Так букварь учил не только чтению, но и тому, как вести себя в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шли не спеша, потому что чтение считалось важным и трудным делом. Букварь был главным помощником на этом первом и очень ответственном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Азбука, аз, буки, веди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«азбука» сложилось из старых названий букв. Дети сначала запоминали необычные слова: аз, буки, веди, и только потом переходили к чтению.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имела свое имя, как будто была отдельным героем в большой учебной истории. Это помогало лучше держать порядок в памяти и не путаться.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названия букв становились знакомыми, складывать их в слоги было легче. Чтение начинало превращаться из загадки в понятную игру.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буквы постепенно соединялись в слова, а слова — в первые маленькие предложения. И вот уже книга начинала «разговаривать» с читателем.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Буквари XVII–XVIII веков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веках буквари печатали в Москве и других городах. Их использовали в школах при церквях и в домах богатых семей.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в таких книгах были строгими и серьезными, а оформление оставалось очень простым. Ярких картинок почти не было, ведь главное место занимала учеба.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буквари больше напоминали учебное пособие, чем детскую книжку для удовольствия. Зато они помогали детям уверенно делать первые шаги в грамоте.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берегли, потому что она служила долго и была действительно нужной. Для многих учеников букварь становился первой собственной книгой.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букварь Кариона Истомина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1694 году Карион Истомин создал иллюстрированный букварь, где каждую букву сопровождали рисунок и стихотворная строка. Такой способ делал обучение живым и запоминающимся, будто буквы начинали оживать на странице.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буквами появлялись знакомые детям образы: животные, предметы, явления природы. Благодаря этому букву было легче узнать, а стих помогал запомнить ее почти без скуки.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учили читать по букварю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первых шагов в обучении чтению по старинному букварю.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в деревенской школе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становится главной книгой для первых уроков чтения. По нему учатся и крестьянские дети, и городские школьники.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учебного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букварь часто передают от старших учеников младшим. Книга должна быть прочной, чтобы выдерживать много рук и много повторений.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служит нескольким поколениям учеников подряд. Для многих детей именно с него начинается знакомство со школой и первыми успехами.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где чтение становится историей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создал «Азбуку» и «Новую азбуку» для детей XIX века. В этих книгах были короткие рассказы, пословицы и сказки, а рядом — простые рисунки. Ребенок читал и сразу видел знакомую, понятную жизнь.
</a:t>
            </a:r>
            <a:endParaRPr lang="en-US" sz="994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которые легко полюбить
</a:t>
            </a:r>
            <a:pPr algn="ctr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длинных и строгих уроков Толстой предлагал короткие и живые истории о детях, животных и обычных делах. Такие страницы помогали читать без страха и скуки. Учиться становилось немного веселее, а это уже почти победа.
</a:t>
            </a:r>
            <a:endParaRPr lang="en-US" sz="99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Льва Толстого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букварях появились картинки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становится заметнее
</a:t>
            </a:r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буквой рисунок сразу цепляет взгляд. Ребенок быстрее находит нужный знак на странице и легче вспоминает его, потому что видит не только символ, но и знакомый образ.
</a:t>
            </a:r>
            <a:endParaRPr lang="en-US" sz="1364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помогает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работает как маленькая подсказка. Если буква связана с предметом или животным, ее проще запомнить: память удерживает сразу и знак, и яркую ассоциацию, почти как пару хороших друзей.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веселее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делали страницу добрее и живее. Для детей чтение превращалось не в скучное заучивание, а в увлекательное знакомство с буквами, где можно было рассматривать детали и угадывать смысл.
</a:t>
            </a:r>
            <a:endParaRPr lang="en-US" sz="13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Буквари XX 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букварь стал главным школьным учебником для первых уроков чтения и письма. Его строили по единой программе, чтобы дети в разных школах учились по похожему порядку.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появились цветные рисунки, фотографии, задания и небольшие тексты для чтения вслух. Материал стал ближе к жизни ребенка: в нем было больше знакомых предметов, сюжетов и упражнений.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1930-х годов букварь вошел в массовое обучение. Он лежал на парте почти у каждого первоклассника и помогал сделать первый школьный шаг понятным, спокойным и уверенным.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букварь со временем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древних азбук к современным школьным учебникам показывает, как менялись язык, оформление и способы обучения чтению.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в разных странах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первые книги для чтения похожи по задаче: они знакомят с буквами, помогают соединять их в слоги и переходить к простым словам без лишней спешки.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книгах обычно есть картинки, короткие тексты и упражнения. Эти части делают обучение понятным даже тем, кто только начинает читать и еще немного дружит с буквами через раз.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язык, рисунки и примеры, но цель остается общей. Ребенок в любой стране должен сделать один и тот же важный шаг: научиться читать самостоятельно и с интересом.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как книга детства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победа над буквами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людей букварь хранит память о первом прочитанном слове. На страницах были крупные буквы, короткие подписи и добрые картинки, которые помогали не теряться и радоваться каждому новому успеху.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запоминают навсегда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часто лежал на самом видном месте в школьном ранце и быстро становился знакомым. Его страницы пахли учебой, а простые рисунки и ясный шрифт делали знакомство с чтением спокойным и дружелюбным.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96676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28401"/>
            <a:ext cx="391500" cy="31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старых букварей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и четкий шрифт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старых букварях буквы печатали особенно ясно и крупно. Это помогало ребенку не путать знаки и медленно, но уверенно читать первые короткие слова.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текста, много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обычно было немного материала: несколько букв, слогов или короткая фраза. Такой формат не пугал, а подсказывал, с чего начать и как двигаться дальше.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берегли в семье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буквари выходили небольшими тиражами и стоили недешево. Их аккуратно хранили, не рвали страницы и часто передавали младшим детям как полезную семейную вещь.
</a:t>
            </a:r>
            <a:endParaRPr lang="en-US" sz="13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и тренировка памяти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повторял буквы вслух, он не просто читал, а тренировал слух и память. Повторение помогало запомнить порядок знаков и не сбиваться на первых шагах.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слогам учило внимательно собирать слово по частям. Это развивало терпение: сначала медленно, зато потом уже можно было узнавать знакомые слова почти без подсказок.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упражнения в букваре укрепляли речь и внимание. Ребенок учился слушать себя, произносить четко и радоваться тому, что вчерашняя трудность сегодня уже получается.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букварь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буквари делают яркими и удобными для детей. Крупный шрифт, понятные задания и веселые герои помогают не бояться страницы и спокойно переходить от букв к чтению.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есть наклейки, игровые упражнения и простые тексты о знакомых событиях. Это делает урок похожим на маленькое путешествие, где каждая остановка приносит новую находку.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главная задача букваря не изменилась. Он по-прежнему помогает ребенку уверенно сказать: «Я читаю сам!» — и сделать это без лишнего волнения.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букваря через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букваря складывается из нескольких этапов развития учебной книги для первых шагов в чтении.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Букварь: первый шаг в мир книг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букваря показывает, как одно маленькое учебное пособие помогало детям много веков подряд. Менялись рисунки и правила, но радость первого чтения оставалась такой же большой.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2026-05-21T15:41:47Z</dcterms:created>
  <dcterms:modified xsi:type="dcterms:W3CDTF">2026-05-21T15:41:47Z</dcterms:modified>
</cp:coreProperties>
</file>