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 бесконечный» Виктора Петровича Астафьева: память, война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как боли памяти, правды и совести.
</a:t>
            </a:r>
            <a:endParaRPr lang="en-US" sz="3629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прошёл через войну и послевоенную разруху, поэтому его проза держится на личном свидетельстве. Он писал о фронте без прикрас, соединяя художественную силу с исторической и нравственной правдой.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голос поколения войны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главную линию автора: отказ от парадного изображения войны и внимание к судьбе обычного человека, оказавшегося в предельных обстоятельствах.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«Креста бесконечного» в творчестве Астафьева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память здесь становится формой общественного свидетельства: рассказ о пережитом превращается в нравственный суд над ложью, равнодушием и красивыми словами.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не подвиг как внешний сюжет, а внутреннее испытание совести, когда война проверяет человека на человечность и способность помнить погибших.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объединяет значения страдания, жертвы и памяти о погибших, поэтому его образ выходит за пределы одного эпизода и становится знаком исторической боли.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креста как главный символ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несёт религиозный и нравственный смысл: он напоминает о долге живых, о духовном испытании и о необходимости хранить память в конкретных местах утраты.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звучит исповедально и напряжённо: в ней есть личная боль, тревога и ощущение нравственной неотложности сказанного.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Лирико-публицистическая природа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широко использует оценочные формулы, риторические вопросы и обобщения, благодаря чему текст воспринимается как прямой разговор о войне и ответственности.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художественной образности с публицистической остротой делает произведение убедительным: оно не рассуждает отвлечённо, а заставляет читателя соотнести себя с моральным выбором.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смысловые линии задают основу текста и какие темы уточняют авторскую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сосредоточены на памяти и цене войны; остальные темы раскрывают нравственный и исторический фон.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В. П. Астафьева «Крест бесконечный» (обобщение по теме урока)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показана как пространство страха, грязи, потерь и физического истощения, где человек постоянно находится на грани морального и телесного выживания.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 героизации: фронтовая правда Астафьева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сознательно отказывается от красивого героического мифа, потому что за ним исчезают реальные страдания, одиночество и хрупкость живого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фронтовые детали создают ощущение документальной достоверности: читатель видит войну не по лозунгам, а через конкретный опыт.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подчёркивает простую и тяжёлую истину: победа была достигнута огромной ценой, которую нельзя скрыть или приукрасить.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авторской мысли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памяти о войне к нравственному выводу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памяти, а не парадного величия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Астафьева воспринимается через труд, утраты и тихую стойкость людей, которые несут на себе тяжесть истории. Здесь важны не торжественные символы, а живая земля, где память о войне вплетена в повседневность и семейную судьбу.
</a:t>
            </a:r>
            <a:endParaRPr lang="en-US" sz="1286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дорога,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пейзаж в тексте не украшает картину, а делает её правдивой и суровой. Поле, дорога и снег подчеркивают одиночество человека перед историей, а также связь родной земли с болью и выносливостью поколений.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как часть пейзажа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крест, военное кладбище или тихий памятный знак становятся не просто деталями, а центром нравственного внимания. Через них Россия предстает как пространство памяти, где прошлое не исчезает, а продолжает требовать уважения и ответственности.
</a:t>
            </a:r>
            <a:endParaRPr lang="en-US" sz="125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произведении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через противопоставления раскрывается нравственная проблематика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усиливают главную мысль: война измеряется не лозунгами, а человеческой памятью, правдой и совестью.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В. П. Астафьева «Крест бесконечный»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оппозиции в тексте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Виктора Астафьева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часто строит фразу так, будто говорит с читателем напрямую. Это создаёт доверие к рассказчику и усиливает ощущение живого, не отредактированного свидетельства о войне.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 автора не украшают речь, а наращивают внутреннее напряжение. Они помогают передать боль, возмущение и навязчивость памяти, которая не позволяет забыть пережитое.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предметность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простые, зримые детали: земля, грязь, снег, дорога, могила. Через них война предстает не абстракцией, а физически ощутимой реальностью, понятной каждому читателю.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 насыщенная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бытовыми словами писатель использует понятия совести, правды, памяти, долга. Такое сочетание делает стиль одновременно точным, эмоциональным и убеждающим в своей нравственной 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чувство усиливается не случайно: каждое состояние вырастает из предыдущего и подводит к итоговому нравственному обобщению.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кривая движется от личной боли к общему выводу о памяти и ответственности; вершина напряжения связана с ценой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моделирование эмоциональной структуры текста «Крест бесконечный» по школьному литературному разбору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Астафьева память о войне — это не набор дат и фактов, а живое нравственное обязательство перед теми, кто не вернулся и кто вынес тяжесть фронта.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связь поколений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Забвение уводит общество от ответственности: если исчезает память о цене победы, ослабевает уважение к человеческой жизни и к личному подвигу без громких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остро различает живое свидетельство и вторичное знание, полученное из учебника или официальной речи. Это различие определяет и силу, и боль его текста.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 у Астафьева держится на правде, сочувствии и готовности слушать. Именно поэтому память в произведении становится основой нравственной преемственности.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у Астафьева работают как доказательство правды. Снег, грязь, кровь, дорога и могила делают войну осязаемой, лишают её отвлечённости и показывают цену каждого шага.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носитель смысла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образы креста и памятного знака. Они соединяют конкретное место, личную утрату и историческую память, поэтому одна деталь становится знаком общей скорби.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приёмов подчинена не внешней выразительности, а задаче предельно честного разговора о войне, где каждое средство усиливает нравственный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символ и контраст: они связывают личное переживание с исторической оценкой. Остальные приёмы поддерживают достоверность и эмоциональную убедительность.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художественных средств текста «Крест бесконечный»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произведении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нравственной ответственности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совесть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показывает, что внешний приказ не отменяет внутренней оценки поступка. Человек отвечает не только перед обстоятельствами, но и перед собственной совестью, которая различает правду и самообман.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вопрос о том, кто создал условия, в которых гибнут люди. Автор не называет виновного прямо, но заставляет задуматься о цене исторических решений.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красивой лжи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принимает оправданий, которые скрывают страдание за торжественными словами. Для него моральная честность важнее удобной версии прошлого и любых громких формул.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долг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 связана у Астафьева с памятью о погибших. Помнить — значит не позволить повториться жестокости и сохранить человеческое достоинство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«Крест бесконечный» продолжает главные темы военной прозы Астафьева и уточняет его нравственную позицию.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повторяются фронтовая правда, сострадание и нравственный суд над войной; «Крест бесконечный» органично входит в эту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П. Астафьева и школьный литературный анализ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«Крест бесконечный» и другие произведения Астафьева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отличать подлинную память от поверхностного пересказа. Для старшеклассника это важный урок: история становится понятной только тогда, когда в ней виден живой человек.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современного школьника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различать патриотизм и пропаганду. Уважение к подвигу у Астафьева не связано с красивыми лозунгами, а опирается на честное признание боли и потерь.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этого текста развивает критическое мышление. Оно показывает, что войну нельзя сводить к одной героической схеме, потому что за любой победой стоят судьбы и страдания.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ученика особенно важно увидеть: память о прошлом требует не только знания, но и внутренней ответственности. Именно это делает текст актуальным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учебного разбора от исторического контекста к нравственному выводу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Правдивая память — главный смысл «Креста бесконечного»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убеждает: память о войне обязана быть честной, иначе она теряет нравственную силу. В центре произведения — достоинство человека, совесть и долг перед погибшими.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2026-05-23T21:44:04Z</dcterms:created>
  <dcterms:modified xsi:type="dcterms:W3CDTF">2026-05-23T21:44:04Z</dcterms:modified>
</cp:coreProperties>
</file>