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terrible headache: тема урока и ключевые языковые навыки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самочувствии, боли и просьбе о помощи 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в реальных ситуациях: в школе, дома и у врача. Ученики учатся описывать симптомы, задавать простые вопросы и понимать короткие советы, не теряясь в разговоре.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говорить о здоровье по-английски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2044" y="1498328"/>
            <a:ext cx="11310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2406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«самочувствие»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 симптомы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headache, stomachache, toothache, sore throat и pain помогают назвать, что именно беспокоит. Это основа коротких диалогов о самочувствии и первое, что нужно запомнить на уроке.
</a:t>
            </a:r>
            <a:endParaRPr lang="en-US" sz="1086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и температура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cold, fever и cough часто встречается в учебных ситуациях. Эти слова легко использовать в ответах на вопросы о состоянии здоровья и в небольших сценках у врача или дома.
</a:t>
            </a:r>
            <a:endParaRPr lang="en-US" sz="1086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восстановление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tired, rest, water и medicine показывают, что человек нуждается в помощи и заботе. Они особенно полезны, когда нужно сказать, что лучше немного отдохнуть и попить воды.
</a:t>
            </a:r>
            <a:endParaRPr lang="en-US" sz="108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помогают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help, doctor и nurse нужны, чтобы попросить о поддержке и обратиться ко взрослому. Такая лексика делает ответы в диалоге вежливыми, понятными и очень практичными.
</a:t>
            </a:r>
            <a:endParaRPr lang="en-US" sz="1067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объединять слова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Лексику по теме здоровья удобно группировать: симптом, ощущение, просьба о помощи и совет. Это помогает быстрее составлять фразы и лучше понимать смысл коротких разговоров.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суффиксом -ache образуют удобную для запоминания группу и помогают быстрее угадывать значение похожих слов.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диалогов и упражнений по теме здоровья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Headache, fever и cough выглядят самыми универсальными для начального уровня, а группа -ache облегчает запоминание.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жалобы по теме здоровья в английской лексике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a terrible headache в реальном диалоге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сидит за партой, держится за голову и говорит учителю, что ему плохо. Фраза I have a terrible headache сразу объясняет проблему. Затем он может добавить: I need some rest. Can I have some water?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после урока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вечером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домой и замечает, что головная боль мешает ему читать и делать уроки. Он обращается к взрослому спокойно и коротко. Такой диалог помогает показать, как английская фраза работает в повседневной семейной ситуации.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школьной медсестры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медкабинете ученик сообщает о самочувствии без лишних слов: I have a terrible headache. Он садится, ждёт помощи и отвечает на простые вопросы. Такая сцена делает фразу понятной и запоминающейся для устной практики.
</a:t>
            </a:r>
            <a:endParaRPr lang="en-US" sz="11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I have got и I have в теме здоровья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правильных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часто говорят I’ve got a headache, а в более нейтральной форме — I have a headache. Оба варианта подходят для уровня 6 класса и одинаково понятны в учебном диалоге.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самочувствии, используют Have you got a headache? или Do you have a headache? Оба вопроса помогают быстро начать разговор и проверить, что чувствует собеседник.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не смешивать have got и have в одной фразе без необходимости. Для шестиклассника достаточно знать оба образца и уметь использовать их в коротких, простых предложениях.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симптома нет, говорят I haven’t got a fever или I don’t have a cough. Отрицательная форма особенно полезна, когда нужно уточнить, какие признаки отсутствуют.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781" y="1336325"/>
            <a:ext cx="425083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и учебные диалоги по теме здоровья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английские слова о самочувствии переводятся и как они используются в коротких фразах.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группируются по типу жалобы, поэтому их легче запоминать и использовать в одинаковых речевых моделях.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теме: симптомы и переводы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диалог о плохом самочувствии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учебного диалога по теме здоровья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просьбы о помощи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help me? — вежливая и простая фраза, с которой удобно начать разговор, если ученик не понимает, что делать дальше. Она подходит для школы, дома и кабинета врача.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feel well помогает коротко сообщить, что человеку нехорошо, даже если он ещё не назвал точный симптом. Это очень полезная фраза для начала диалога о здоровье.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need a doctor звучит прямо и понятно, когда нужна помощь взрослого. В учебных сценках эту фразу используют, чтобы показать, что ситуация требует внимания.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воды и 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need some water, May I sit down? и I need to rest помогают вежливо попросить о простых и безопасных действиях. Они легко запоминаются и часто встречаются в упражнениях.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просьбы делают речь естественной и корректной. Шестикласснику важно не только назвать проблему, но и уметь спокойно попросить о поддержке без грубости и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ситуация в школе: разговор с учителем или медсестрой
</a:t>
            </a:r>
            <a:endParaRPr lang="en-US" sz="1962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о проблеме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ученик обычно подходит к учителю или медсестре и спокойно говорит о симптоме. Фразы I have a terrible headache и I feel dizzy помогают быстро объяснить, что происходит.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отпустить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самочувствие не улучшается, можно сказать I need to go home. Такая реплика звучит вежливо и понятно, когда ученик не может продолжать уроки и нуждается в помощи взрослого.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подходящее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 школьном коридоре или медкабинете помогает показать реальную ситуацию без лишних деталей. Там легко представить спокойный разговор, в котором взрослый выслушивает ребёнка и принимает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эти слова часто идут рядом с советами взрослых и врача, поэтому их удобно учить вместе с фразой I need some rest.
</a:t>
            </a:r>
            <a:endParaRPr lang="en-US" sz="122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учебным диалогам и упражнениям по теме здоровья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rest, water и sleep: именно они образуют самый простой и безопасный набор советов для школьных диалогов.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 недомогании: полезные действия и слова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19147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дают дружелюбный совет без давления. Фразы You should rest и You should drink water звучат спокойно и подходят для разговора с одноклассником или взрослым.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показывает, что действие важно и откладывать его нельзя. В теме здоровья это помогает сказать: You must tell an adult или You must see a doctor.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самочувствие ухудшается, нужно не только описать симптом, но и обратиться к взрослому. Именно поэтому must часто сочетается со словами tell, go и see.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not помогает вежливо предупредить о том, что может навредить. Например: You should not stay in bright light. Такая форма полезна в простых советах о здоровье.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should и must в теме здоровья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3642"/>
            <a:ext cx="4164900" cy="24560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здоровья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помогают быстро понять, что делать при плохом самочувствии, а что лучше не делать.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примеров советы выражаются коротко и ясно, поэтому такие фразы легко использовать в диалоге и быстро запомнить.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 предупреждения: английские фразы с переводом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 сильной головной боли на английском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учебных репликах о самочувствии и обращении за помощью.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диалога о самочувствии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the matter? и How do you feel? помогают быстро начать диалог. Эти вопросы звучат естественно, когда один ученик замечает, что друг выглядит уставшим или подавленным.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боли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hurts? и Do you have a headache? делают ответ точнее. С их помощью легко понять, где именно болит, и подобрать нужную фразу для описания симптома.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да и 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I do. и No, I don’t. удобны для короткого ответа. Они особенно полезны, когда нужно быстро подтвердить симптом без длинного объяснения.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себя чувствую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feel terrible. I feel sick. I feel dizzy. Эти модели помогают описать состояние словами, которые понятны однокласснику, учителю или медсестре.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вопросов и ответов легко собрать сценку на четыре–шесть реплик. Такой формат подходит для парной работы, чтения по ролям и быстрого повторения.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домашние ситуации, где нужна эта лексика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говорит родителям, что плохо себя чувствует, и использует короткие фразы: I feel sick, I have a headache, I need some water. На кухне это звучит спокойно и понятно, без длинных объяснений. Такая ситуация учит просить о помощи вежливо и ясно.
</a:t>
            </a:r>
            <a:endParaRPr lang="en-US" sz="1092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 перед школой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школьный коридор
</a:t>
            </a:r>
            <a:endParaRPr lang="en-US" sz="1386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 может подойти к учителю и сказать, что ему нужен отдых или медкабинет. Реплики I have a terrible headache и May I sit down? хорошо подходят для школьного коридора, где важно быстро и аккуратно сообщить о проблеме.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 и столовая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физкультуры или обеда в столовой лексика о самочувствии тоже нужна. Здесь часто звучат слова tired, dizzy, thirsty, rest и water, потому что они помогают описать состояние после нагрузки и попросить простую поддержку.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набор слов позволяет описать самочувствие, попросить помощь и понять ответ взрослого без длинных объяснений.
</a:t>
            </a:r>
            <a:endParaRPr lang="en-US" sz="122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частотность по учебным диалогам и упражнениям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слова связаны с ощущением состояния и действием: feel, headache и rest повторяются чаще всего.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слова в диалогах о здоровье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 в теме I have a headache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I have headache встречается часто, но правильно говорить I have a headache. Артикль помогает сделать фразу грамматически верной и звучащей естественно для носителя.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нужно строить по модели Do you have a cold? или Have you got a headache? Если порядок слов нарушен, фраза звучит неестественно и сбивает собеседника.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have и has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 и you используется have, а после he, she и it — has. Поэтому правильные примеры выглядят так: I have a headache. He has a fever.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лучше выбирать короткие и точные выражения. Вместо сложных объяснений достаточно сказать I feel sick, I need some rest или What’s the matter?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помогает быстро проговорить симптом, просьбу и совет в одной короткой сценке.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 достаточно для быстрого повторения на уроке.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учебных реплик по теме здоровья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говорить о плохом самочувствии по-английски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назвать симптом, попросить помощь и понять простой совет. Фразы I have a headache, I feel sick, What’s the matter? и You should rest уже составляют уверенную основу общения.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2026-05-30T14:54:57Z</dcterms:created>
  <dcterms:modified xsi:type="dcterms:W3CDTF">2026-05-30T14:54:57Z</dcterms:modified>
</cp:coreProperties>
</file>