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современности: обзор и актуальность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вызовы современности требуют коллективных усилий для устойчивого развития.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глобальных вызовов в современном мире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сформировались во второй половине XX века вследствие индустриализации, роста населения и усиления международной интеграции, став общей задачей для всего человечества.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Увядание биоразнообразия на планете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пятьдесят лет наблюдается резкое сокращение численности многих видов животных. Это приводит к дисбалансу в природных системах и угрожает устойчивости экосистем.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Обезлесение и его последствия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уменьшает площадь зелёных насаждений, что ухудшает климат и влияет на качество почв, снижая их плодородие и увеличивая эрозию.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качество жизни человека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Расстройства экосистем отражаются на здоровье населения, снижая доступ к чистой воде и свежему воздуху, ухудшая условия жизни и повышая риск заболеваний.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кризис: ключевые проявления и вызовы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и парниковый эффект: статистика и факторы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Парниковые газы накапливаются в атмосфере, ускоряя глобальное потепление и вызывая экстремальные погодные явления.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вклад в выбросы вносит энергетика, что требует перехода к возобновляемым источникам энергии.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2023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воздуха: причины и последствия для здоровья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и транспорт — главные источники вредных веществ в атмосфере, особенно в крупных городах с интенсивным движением.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способствует развитию респираторных заболеваний и ежегодно становится причиной миллионов преждевременных смертей во всём мире.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вызовы: динамика населения и урбанизация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2050 году большинство людей будет жить в городах, что создаст новые социальные и инфраструктурные нагрузки.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урбанизация требуют адаптации систем здравоохранения и образования к новым вызовам.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869336"/>
            <a:ext cx="4452300" cy="17612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 индексу человеческого развития (ИЧР), 2022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ИЧР отражает качество жизни через показатели здоровья, образования и дохода населения.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Существенный разрыв в ИЧР указывает на различия в уровне жизни между развитыми и развивающимися странами.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развития ООН (ПРООН), 2022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и социальная изоляция молодежи: вызовы и последствия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технологических изменений на рынок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 цифровизация сокращают количество традиционных рабочих мест, усложняя поиск работы молодыми специалистами без современных навыков.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социальной маргинализации среди безработной молодежи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безработица ведёт к отторжению от общества, росту преступности и снижению уровня гражданской активности, что угрожает стабильности социума.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мегаполисов и проблемы урбанизации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сталкиваются с дефицитом жилья и транспортными заторами, усугубляя экологические и социальные проблемы.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требует развития устойчивой инфраструктуры и экосистемного планирования.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2022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кризис и нехватка пресной воды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глобального водного дефицита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загрязнение и изменение климата усугубляют нехватку чистой воды, особенно в развивающихся регионах. Рациональное использование ресурсов остаётся критически важным.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населения и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 затрудняет санитарные условия и сельское хозяйство, угрожая здоровью миллионов людей и биологическому разнообразию.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и проблема мусора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мировое производство отходов превышает 2,1 миллиарда тонн ежегодно, из которых значительная часть не подвергается переработке. Это способствует накоплению мусора на полигонах и загрязнению природных территорий.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Пластиковое загрязнение особенно опасно: ежегодно погибает более одного миллиона морских животных. Только около 9% пластика перерабатывается, остальная часть оказывается на свалках и в океанах, нанося ущерб экосистемам.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Геополитические конфликты и современные угрозы безопасности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2011 год — начало гражданской войны в Сирии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конфликт вызвал масштабный гуманитарный кризис и вынудил миллионы людей покинуть родные места.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2014 год — начало конфликта на территории Украины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приводят к десяткам тысяч жертв и серьезным геополитическим последствиям в регионе.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2014–2023 годы — вооружённый конфликт в Йемене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Продолжающиеся боевые действия вызывают острую гуманитарную катастрофу с массовым голодом и разрушениями.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геополитической нестабильности XXI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Усугубление конфликтов способствует миграционным потокам и создаёт угрозы для мировой безопасности.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COVID-19: вызов XXI века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Столкнувшись с новой коронавирусной инфекцией, мир пережил серьёзные потери — более 6 миллионов смертей и глобальные экономические потрясения. Медицинские системы оказались перегружены, что усугубило социальное неравенство.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ВИЧ/СПИД: постоянное бремя для общества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Эпидемия ВИЧ затрагивает миллионы людей, вызывая значительный рост смертности и снижая экономическую активность в наиболее пострадавших регионах, особенно в Африке.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Туберкулёз и его последствия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доступность лечения, туберкулёз остаётся серьёзной угрозой для здоровья, приводя к массовым заболеваниям и оказывая нагрузку на систему здравоохранения многих стран.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глобальных эпидемий на общество и экономику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 социальное неравенство в глобальном контексте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700 миллионов людей в мире живут за чертой крайней бедности, испытывая ограниченный доступ к основным благам и услугам.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уровень образования усугубляет проблему неравенства, снижая шансы людей выйти из бедности и развить профессиональные навыки.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развитыми и развивающимися странами становится всё более выраженным, замедляя социально-экономическое развитие последних.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неравенство препятствует полноценному участию в современном обществе, ограничивая доступ к знаниям и технологиям.
</a:t>
            </a:r>
            <a:endParaRPr lang="en-US" sz="8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Стихийные бедствия: масштабы и последствия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десятки миллионов людей страдают от последствий землетрясений, ураганов и наводнений, которые разрушают дома и инфраструктуру.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цунами 2004 года в Индийском океане унесла жизни более 230 тысяч человек и привела к массовым переселениям в пострадавших регионах.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и вызовы будущего рынка труда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искусственного интеллекта и автоматизация изменят структуру занятости, затронув сотни миллионов работников по всему миру.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2030 году около 375 миллионов человек могут потребовать переквалификации из-за смены профессиональных требований и внедрения новых технологий.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правовые вопросы, связанные с применением ИИ, вызывают необходимость разработки глобальных норм и стандартов безопасности.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87609"/>
            <a:ext cx="8604000" cy="28063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образовательный кризис и цифровое неравенство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13634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недостатка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детей лишены доступа к образованию из-за бедности, конфликтов и нехватки инфраструктуры, что ограничивает их будущие возможности.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710103" y="1113625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цифрового разрыва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цифровой грамотности и доступ к технологиям усугубляет образовательное неравенство между странами и регионами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4982" y="2088061"/>
            <a:ext cx="669638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68884" y="1914509"/>
            <a:ext cx="669638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России в решение глобальных проблем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инициативы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поддерживает глобальные соглашения по климату и участвует в миротворческих и гуманитарных миссиях ООН.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разработки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учёные создают технологии очистки воды и воздуха для улучшения экологической ситуации.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российского зерна способствует продовольственной безопасности в разных регионах мира.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и вузах реализуются проекты, направленные на формирование экологической и гражданской ответственности у молодёжи.
</a:t>
            </a:r>
            <a:endParaRPr lang="en-US" sz="9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решения глобальных проблем современности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решение требует расширения международного сотрудничества и обмена опытом между странами для общей безопасности и процветания.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инновационных и зелёных технологий поможет минимизировать вред окружающей среде и обеспечить устойчивое развитие.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качества образования и воспитание критического мышления среди молодёжи играет ключевую роль в формировании ответственного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 к устойчивому будущему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требуют совместных усилий и активной гражданской позиции. Только комплексный подход обеспечит безопасное и стабильное развитие человечества в XXI веке.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2026-05-11T05:19:20Z</dcterms:created>
  <dcterms:modified xsi:type="dcterms:W3CDTF">2026-05-11T05:19:20Z</dcterms:modified>
</cp:coreProperties>
</file>