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социалистической системы и её влияние во второй половине XX века.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965700"/>
            <a:ext cx="8045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система социализма: обзор и основные темы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предпосылки создания социалистического лагеря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СССР стал центром социалистических государств в Европе, Азии и Латинской Америке, формируя противостояние с капиталистическим миром и меняя международные отношения.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Социализм базируется на общественной собственности, равенстве и коллективном труде, возник как ответ на несправедливость капиталистического общества в XIX веке.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идеи и зарождение социализма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Идеологическими основами стали труды Карла Маркса и Фридриха Энгельса, сформировавших теорию социального равенства и классовой борьбы.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XX века социализм стал массовым движением, объединяя рабочие партии, стремящиеся к созданию нового общества без эксплуатации.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— первый социалистический государственный центр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Октябрьской революции 1917 года в СССР была проведена национализация промышленности и коллективизация сельского хозяйства, ликвидирована частная собственность на ключевые ресурсы.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управлением Коммунистической партии СССР стал инициатором формирования международной системы социализма, влияя на политику других стран.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социалистического блока в Восточной Европе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союзов после Второй мировой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1940-х годов страны Восточной Европы, включая Польшу, ГДР и Чехословакию, вошли в социалистический блок под влиянием СССР и советских войск, создавая общую систему управления и экономики.
</a:t>
            </a:r>
            <a:endParaRPr lang="en-US" sz="1007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по советской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Переустройство хозяйства в этих странах основывалось на национализации и плановом развитии, а также налаживались инфраструктура и социалистическая культура, поддерживаемая правительствами.
</a:t>
            </a:r>
            <a:endParaRPr lang="en-US" sz="1043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коммунистических партий и армии СССР
</a:t>
            </a:r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Коммунистические партии получили поддержку СССР, а его армия обеспечивала военно-политический контроль в регионе, что способствовало укреплению и распространению социалистической системы.
</a:t>
            </a:r>
            <a:endParaRPr lang="en-US" sz="99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7000" y="2346900"/>
            <a:ext cx="40059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Экономической Взаимопомощи (СЭВ), образованный в 1949 году, координировал экономическую деятельность стран для совместного развития и взаимного обмена ресурсами.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 социалистического мира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7000" y="3606425"/>
            <a:ext cx="40059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Варшавского договора (ОВД), основанная в 1955 году, объединяла вооружённые силы стран социалистического блока для защиты общих интересов и противостояния НАТО.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социалистических государств в мире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отражает расширение идеологии социализма на разные континенты и приток новых участников в лагерь социалистических стран.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количества социалистических стран показывает усиление советского влияния и глобализацию социалистической системы в XX веке.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статистические данные, 2023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0561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социалистической идеологии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Социалистические страны придерживались идей равенства народов и взаимной поддержки, строя общество на принципах солидарности.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Идеологические основы и культурное сотрудничество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4912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обмены и совместные инициативы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культурное сотрудничество выражалось в студенческих обменах, фестивалях дружбы, выпуске агитационной литературы и совместных научных мероприятиях.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истории мировой системы социализма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Вехи и события, формировавшие социалистическое движение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после 1949 года установлено социалистическое государство с коллективизацией и реформами, включая кампанию «Большой скачок» и культурную революцию.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Социалистические перемены в странах Азии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КНДР следовала советской модели с централизованным планированием и строгим контролем, сохраняя жёсткую политическую структуру.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Вьетнам, особенно Северный, построил социализм через аграрные реформы и поддержку СССР, обеспечивая индустриализацию и защиту территории.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Лаос развивал социализм с помощью СССР, осуществляя реформы и поддерживая тесные политические и экономические связи с социалистическими странами.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38" y="1165912"/>
            <a:ext cx="4293900" cy="2348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3500" y="1165912"/>
            <a:ext cx="4293900" cy="2348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4696" y="3695825"/>
            <a:ext cx="2927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Кубинская революция и социалистические преобразования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1959 году на Кубе произошла революция, установившая социалистическую власть. Были национализированы предприятия, проведены аграрные реформы, а также улучшены социальные программы для граждан. Этот период ознаменовался тесным сотрудничеством с СССР в различных сферах.
</a:t>
            </a:r>
            <a:endParaRPr lang="en-US" sz="1112" dirty="0"/>
          </a:p>
        </p:txBody>
      </p:sp>
      <p:sp>
        <p:nvSpPr>
          <p:cNvPr id="8" name="Text 1"/>
          <p:cNvSpPr txBox="1"/>
          <p:nvPr/>
        </p:nvSpPr>
        <p:spPr>
          <a:xfrm>
            <a:off x="4762900" y="3695825"/>
            <a:ext cx="2927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Кубы на другие страны Латинской Америки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Кубы вдохновила другие латиноамериканские страны, такие как Никарагуа, Гренада и Чили. На их примере показаны попытки создать социалистические режимы, которые столкнулись с серьёзными политическими и экономическими вызовами.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Социализм на Кубе и попытки его распространения в Латинской Америке
</a:t>
            </a:r>
            <a:endParaRPr lang="en-US" sz="2046" dirty="0"/>
          </a:p>
        </p:txBody>
      </p:sp>
      <p:sp>
        <p:nvSpPr>
          <p:cNvPr id="10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13876" y="2123650"/>
            <a:ext cx="2470110" cy="251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Социалистические страны мира и их население (1980)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Перечень стран социалистического лагеря с указанием населения и даты вступления показывает масштаб этого блока в мире. Общая численность населения превышала 1,5 миллиарда человек.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Социалистические страны охватывали значительную часть населения планеты, объединяя diverse регионы и экономики.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ООН, 1980 г.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Социалистические страны специализировались на разных отраслях: СССР поставлял нефть и уголь, Венгрия развивала машиностроение, Болгария — сельское хозяйство, что обеспечивало взаимодополнение.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связи и сотрудничество в социалистическом лагере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Совет Экономической Взаимопомощи осуществлялся обмен ресурсами и продукцией, что повышало экономическую стабильность и снижало зависимость от внешних рынков.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экономические планы разрабатывались экспертными группами из стран-участниц, что способствовало согласованности развития и кооперации внутри блока.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Социально-экономические особенности социалистических стран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владело основными предприятиями, предоставляя населению бесплатное образование и медицину, а уровень безработицы оставался на очень низком уровне.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существовали дефициты товаров, очереди за продуктами и ограниченность частной инициативы, что снижало разнообразие и выбор продукции для граждан.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0125" y="1624291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система строилась на однопартийном контроле с доминированием Коммунистической партии и отсутствием реальной политической конкуренции.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структура стран социалистического блока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3118" y="2526467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массовой информации и общественные организации строго контролировались государством для поддержания официальной идеологии и предотвращения оппозиции.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33118" y="3428636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Службы безопасности, такие как КГБ и Штази, активно следили за населением и подавляли политические инакомыслия.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33128" y="4248925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слова, вероисповедания и собраний была существенно ограничена, что отражало характер тоталитарного режима.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71550" y="2062900"/>
            <a:ext cx="40059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и высшее образование в социалистических странах было бесплатным, в СССР уровень грамотности к 1980-м достигал почти 99%, что свидетельствует о высоком приоритете обучения.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71550" y="270000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политика: образование, медицина, культура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871550" y="3322425"/>
            <a:ext cx="40059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система охватывала широкий доступ к здравоохранению, а культура активно поддерживалась через театры, кино и научные исследования по всей Восточной Европе.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год, когда протестные движения в социалистическом лагере существенно усилились, сигнализируя о начале серьёзных политических изменений.
</a:t>
            </a:r>
            <a:endParaRPr lang="en-US" sz="2032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1980 году в Польше рост забастовок и формирование движения «Солидарность» отражали нарастание недовольства и кризис управляемости внутри социалистического блока.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современных политических процессов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мировой системы социализма: этапы и причины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и новые политики Горбачёва
</a:t>
            </a:r>
            <a:pPr algn="l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1980-х годах М. Горбачёв инициировал реформы, направленные на демократизацию и экономическую перестройку. Эти изменения вызвали рост критики коммунистического режима и ослабление партийного контроля.
</a:t>
            </a:r>
            <a:endParaRPr lang="en-US" sz="995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Протесты в странах Восточной 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1980-х начались массовые выступления в Польше, Венгрии, ГДР и Чехословакии. Падение Берлинской стены в 1989 году символизировало конец эпохи разделения Европы и социалистического доминирования.
</a:t>
            </a:r>
            <a:endParaRPr lang="en-US" sz="1008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 социалистического лагеря и распад СССР
</a:t>
            </a:r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1991 году социалистический блок распался, и СССР прекратил своё существование. Это завершило многолетний эксперимент построения социалистической системы и изменило политическую карту мира.
</a:t>
            </a:r>
            <a:endParaRPr lang="en-US" sz="99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Социалистические страны в современном мире: перемены и преемственность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62954" y="2176225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1991 — Распад СССР
</a:t>
            </a:r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распался на 15 независимых государств, что стало ключевым событием геополитики XX века и обозначило конец традиционной мировой системы социализма.
</a:t>
            </a:r>
            <a:endParaRPr lang="en-US" sz="1281" dirty="0"/>
          </a:p>
        </p:txBody>
      </p:sp>
      <p:sp>
        <p:nvSpPr>
          <p:cNvPr id="10" name="Text 3"/>
          <p:cNvSpPr txBox="1"/>
          <p:nvPr/>
        </p:nvSpPr>
        <p:spPr>
          <a:xfrm>
            <a:off x="2641529" y="3279650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Рыночные реформы в Китае
</a:t>
            </a:r>
            <a:pPr algn="l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сохранил руководство Коммунистической партии, внедряя рыночные механизмы по модели «социализма с китайской спецификой», что обеспечило экономический рост.
</a:t>
            </a:r>
            <a:endParaRPr lang="en-US" sz="1082" dirty="0"/>
          </a:p>
        </p:txBody>
      </p:sp>
      <p:sp>
        <p:nvSpPr>
          <p:cNvPr id="11" name="Text 4"/>
          <p:cNvSpPr txBox="1"/>
          <p:nvPr/>
        </p:nvSpPr>
        <p:spPr>
          <a:xfrm>
            <a:off x="4618154" y="2176225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социализма во Вьетнаме
</a:t>
            </a:r>
            <a:pPr algn="l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Вьетнам продолжил социалистический курс, одновременно проводя реформы для привлечения инвестиций и развития рыночной экономики.
</a:t>
            </a:r>
            <a:endParaRPr lang="en-US" sz="1201" dirty="0"/>
          </a:p>
        </p:txBody>
      </p:sp>
      <p:sp>
        <p:nvSpPr>
          <p:cNvPr id="12" name="Text 5"/>
          <p:cNvSpPr txBox="1"/>
          <p:nvPr/>
        </p:nvSpPr>
        <p:spPr>
          <a:xfrm>
            <a:off x="6598679" y="3279650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Социализм на Кубе и в КНДР
</a:t>
            </a:r>
            <a:pPr algn="l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Кубе и в КНДР по-прежнему поддерживается социалистическая модель, хотя внутри стран происходят определённые экономические и социальные изменения.
</a:t>
            </a:r>
            <a:endParaRPr lang="en-US" sz="108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 уроки мировой системы социализма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система социализма оставила заметный след в истории, сформировав уникальные социальные и экономические модели. Изучение её особенностей помогает понять современные вызовы и баланс между равенством и свободой.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2026-05-11T04:15:07Z</dcterms:created>
  <dcterms:modified xsi:type="dcterms:W3CDTF">2026-05-11T04:15:07Z</dcterms:modified>
</cp:coreProperties>
</file>