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«Есть наслаждение и в дикости лесов»: природа как источник свободы и гармонии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 Тютчева открывает человеку тишину, свободу и внутренний покой.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Тютчев: поэт природы и мысли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 — один из самых значительных русских поэтов XIX века. В его стихах природа не просто описывается, а словно живёт и говорит с человеком, помогая понять себя и мир вокруг.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теме тютчевской поэзии о природе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продолжает тютчевскую традицию пейзажной лирики, где картины природы становятся поводом для размышления о человеческой душе и её скрытых переживаниях.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важны тишина, лес, естественная жизнь и ощущение тайны. Эти мотивы часто встречаются у Тютчева и помогают передать особое состояние созерцания.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воспринимает лес не как обычный пейзаж, а как пространство, где исчезает суета и возникает более глубокое внимание к собственным мыслям и чувствам.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леса в стихотворении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показан как место полумрака, густой зелени, свежести и спокойствия. Его образ строится на деталях, которые передают живую, почти слышимую природу: шорох, глубину, прохладу.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лес не пугает, а притягивает. Он связан с уединением, внутренней свободой и восхищением перед первозданным миром, поэтому читатель чувствует не тревогу, а тихую радость.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природы приносит человеку не только удовольствие от вида, но и глубокое душевное чувство спокойствия и обновления.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становится местом, где можно отдохнуть от тревог, забыть о лишнем и почувствовать внутреннее равновесие.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показывает, что живой и естественный мир особенно ценен именно своей подлинностью и простотой.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наслаждение рождается тогда, когда человек умеет по-настоящему соприкоснуться с природой и услышать её.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леса и города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почему лирический герой тянется к природе и отвергает искусственную среду.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стихотворении связан с гармонией, а город — с напряжением и усталостью.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Ф. И. Тютчева «Есть наслаждение и в дикости лесов»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266" y="2213619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18783" y="2264671"/>
            <a:ext cx="589800" cy="4718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состояние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Восхищение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просто замечает лес, а искренне любуется им. Его впечатление рождается из чувства красоты, которое постепенно становится сильнее и глубже.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помогает ему отвлечься от лишнего и внимательнее всмотреться в окружающий мир. В тишине он слышит и видит больше, чем обычно.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передаёт герою ощущение мягкого покоя. Оно не расслабляет пассивно, а даёт внутреннюю ясность и ровное, уверенное состояние.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Духовное единство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чувствует себя частью большого мира природы. Это делает его настроение гармоничным и помогает пережить состояние внутреннего очищения.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создающие образ природы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помогают точнее представить лес: он кажется свежим, тихим, глубоким и живым. Такие определения делают картину природы яркой, но не резкой.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придаёт лесу человеческие черты, поэтому он воспринимается как одушевлённое пространство. Читатель чувствует, что природа будто дышит и отвечает человеку.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ритм, повторы и мягкое звучание строк передают шелест листвы, движение ветра и спокойное течение мысли, усиливая ощущение тишины и естественной красоты.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771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образы помогают раскрыть основную мысль стихотворения.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поддерживает идею о природе как источнике гармонии, внутренней силы и душевного покоя.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Ф. И. Тютчева «Есть наслаждение и в дикости лесов»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«дикость» в стихотворении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«дикость» здесь означает не грубость и не опасность, а первозданность леса. Это мир, который сохранил свою естественную правду и не подчинён человеку.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такая необработанность вызывает у лирического героя восхищение. Он видит в ней не недостаток, а особую красоту живой природы без лишней искусственности.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показывает, что в свободном и естественном лесу человек может почувствовать подлинную жизнь, которая сильнее и чище любой условности.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смысл стихотворения
</a:t>
            </a:r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движется от наблюдения леса к внутреннему обновлению лирического героя: пейзаж становится источником философского размышления о человеке и природе.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на рассвете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лесу ещё не нарушено шумом, и воздух кажется особенно чистым. Свет ложится мягко, тропинка уходит в глубину, а тени между деревьями делают пространство чуть таинственным и очень спокойным.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вечеру лес замирает, и даже редкий шорох звучит отчётливо. Длинные тени, приглушённые краски и неподвижность воздуха создают ощущение сосредоточенности, будто природа сама приглашает к тихому размышлению.
</a:t>
            </a:r>
            <a:endParaRPr lang="en-US" sz="131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 среди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оказавшийся среди высоких деревьев, чувствует не напряжение, а облегчение. Пространство вокруг не давит, а словно защищает, поэтому настроение становится светлым, доверительным и немного задумчивым.
</a:t>
            </a:r>
            <a:endParaRPr lang="en-US" sz="131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ритм в поэтическом тексте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звучание строк сразу настраивает на спокойное восприятие леса. Нет резкости: интонация течёт ровно, как тихая прогулка по лесной тропе.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подъём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почувствовать не внешний сюжет, а внутреннее движение мысли. Читатель всё глубже погружается в состояние созерцания и покоя.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внутри текста не мешают тишине, а подчёркивают её. Повторы и плавные переходы делают картину цельной и естественной.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впечатления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мягкая мелодика закрепляет ощущение гармонии. Звук и ритм работают вместе, чтобы передать тихую радость общения с природой.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лирического героя по ходу текста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впечатление усиливается: от первого взгляда к глубокому переживанию леса.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вызывает не мгновенную, а постепенно растущую гармонию; именно поэтому финальная эмоция звучит особенно убедительно.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Ф. И. Тютчева «Есть наслаждение и в дикости лесов»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2262" y="2135775"/>
            <a:ext cx="415575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1507" y="2135775"/>
            <a:ext cx="484838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1996" y="213578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92746" y="2135780"/>
            <a:ext cx="692625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природы в других стихотворениях Тютчева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тайна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ночь часто становится временем особой тишины и глубоких размышлений. Через темноту и молчание поэт показывает величие мира, который не подчиняется человеку.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Стихия и сила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грозы, ветра и движения облаков подчёркивают мощь природы. Она у Тютчева живая, изменчивая и свободная, поэтому человек рядом с ней ощущает и восхищение, и собственную малость.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естественность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картины передают покой, свежесть и ощущение настоящей жизни. В них особенно заметна любовь поэта к первозданной красоте, не испорченной суетой и искусственностью.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и тайна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умеет показать, что природа говорит не словами, а настроением и скрытым смыслом. Именно поэтому его пейзажи часто превращаются в размышление о человеке и мире.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цивилизация в поэтическом сравнении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почему лирический герой выбирает природный мир как более гармоничный и близкий душе.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природа выглядит не просто красивее, а духовно ближе человеку: она помогает успокоиться, собраться с мыслями и почувствовать внутреннюю свободу.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Ф. И. Тютчева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сегодня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напоминает, что тишина и живой воздух нужны человеку не меньше, чем удобства городской жизни. Без природы трудно сохранить душевное равновесие и ясность мысли.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текст особенно важен, потому что помогает понять связь между чувствами человека и окружающей средой. Природа показана как место, где можно отдохнуть от перегрузки.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леса учит замечать красоту рядом: в свете, тенях, шорохах и запахах. Такое внимание развивает бережное отношение к миру, который легко потерять.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напоминает: охрана лесов и чистого воздуха — не отвлечённая тема, а забота о будущем. Сохранение природы связано с качеством жизни каждого человека.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это стихотворение у читателя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внимательно смотреть на детали: оттенки света, тени, движение ветра, шорох листвы. Читатель начинает замечать, как именно из таких мелочей рождается настроение места.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развивает умение чувствовать красоту без ярких событий и громких эффектов. Подросток в лесу словно открывает, что спокойное созерцание тоже может быть увлекательным и глубоким.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выводы по анализу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лес как пространство, где человек не теряет себя, а, напротив, обретает спокойствие, ясность и чувство внутренней свободы.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соединяются описание природы, личное переживание и философская мысль. Такое единство делает текст не просто пейзажным, а по-настоящему глубоким.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произведения состоит в том, что природа способна дарить радость, гармонию и обновление. Именно поэтому её первозданная красота особенно ценна.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пространство свободы и душевного равновесия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убеждает: настоящая радость рождается рядом с живой природой. Лес дарит тишину, силу и гармонию, а человеку помогает почувствовать себя свободнее и спокойнее.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2026-05-22T17:30:49Z</dcterms:created>
  <dcterms:modified xsi:type="dcterms:W3CDTF">2026-05-22T17:30:49Z</dcterms:modified>
</cp:coreProperties>
</file>