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и небуквенные орфограммы в именах прилагательных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главные правила написания прилагательных.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без ошибок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точно описывать мир, поэтому их написание важно в каждом школьном тексте. В 7 классе особенно нужно уметь определять разряд, род, число и падеж слова: от этого зависят окончания, суффиксы и написание не.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буквенные и небуквенные орфограммы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орфограмма может встречаться в разных прилагательных. Если понимать её тип, легче быстро проверить написание и не допустить типичных ошибок.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слове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синего, морской, каменный и лебединый выбор написания зависит от окончания или суффикса. Ошибка меняет не только вид слова, но и его грамматическую форму.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Небуквенные орфограммы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случаях решает не сама буква, а её наличие или отсутствие. Например, важно слитно или раздельно писать не, ставить ли мягкий знак.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орфограммы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случаи, когда нужно выбрать нужную букву: е или и, о или а, н или нн. Здесь важны правило, форма слова и его происхождение.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орфограмм в прилагательных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орфограммы и то, что помогает выбрать правильное написание.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написание определяется морфемой и грамматической формой слова, а не только его звучанием.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по орфограммам в именах прилагательных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 прилагательных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5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вопрос
</a:t>
            </a:r>
            <a:pPr algn="l" indent="0" marL="0">
              <a:lnSpc>
                <a:spcPct val="80000"/>
              </a:lnSpc>
              <a:buNone/>
            </a:pPr>
            <a:r>
              <a:rPr lang="en-US" sz="115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Безударное окончание проверяют через существительное: какой? какая? какое? какие? Вопрос помогает увидеть форму прилагательного и не спутать его окончание с другой частью слова.
</a:t>
            </a:r>
            <a:endParaRPr lang="en-US" sz="1152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форму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зависит от рода, числа и падежа: красный стол, красная лента, красное платье, красные книги. Поэтому одна и та же основа меняет окончание в разных сочетаниях.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8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 существительным
</a:t>
            </a:r>
            <a:pPr algn="l" indent="0" marL="0">
              <a:lnSpc>
                <a:spcPct val="80000"/>
              </a:lnSpc>
              <a:buNone/>
            </a:pPr>
            <a:r>
              <a:rPr lang="en-US" sz="118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должна совпадать с формой существительного, к которому оно относится: синего неба, доброму другу, о яркой звезде. Это самый надёжный способ проверки.
</a:t>
            </a:r>
            <a:endParaRPr lang="en-US" sz="1184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типичные окончания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окончания -ый, -ий, -ая, -ое, -ые, а в косвенных падежах — формы типа синего, доброму, о яркой. Они нужны для точного согласования.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безударное окончание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окончание по грамматической форме существительного.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-н- и -нн- в прилагательных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Две н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суффиксами -енн-, -онн- пишутся две н: соломенный, станционный, традиционный. Такие формы часто называют признак по материалу, отношению или свойству.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Одна 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прилагательных с суффиксами -ан-, -ян-, -ин- обычно пишется одна н: кожаный, глиняный, лебединый. Написание зависит от суффикса и образования слова.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нужно запомнить слова стеклянный, оловянный, деревянный. Они не подчиняются общему правилу и требуют особого внимания.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 написание н / нн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суффикс помогает выбрать одну или две буквы н в прилагательном.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определить суффикс, а затем проверить, не относится ли слово к исключениям.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написания н и нн в прилагательных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орфограммы встречаются чаще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 какие правила стоит обращать внимание в первую очередь при письме.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обычно вызывают окончания и написание не, потому что они часто зависят от смысла и грамматической формы.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орфограмм в прилагательных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не с прилагательными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пишется слитно, если слово можно заменить синонимом без не: неинтересный — скучный, небольшой — маленький. В таких случаях не образует новое слово с близким значением.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Слова-усилители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пишется и при словах вовсе не, далеко не, совсем не, ничуть не. Эти сочетания усиливают отрицание и показывают, что признак не просто отрицается, а подчёркивается.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противопоставление с союзом а, не пишется раздельно: не высокий, а низкий; не добрый, а злой. Здесь смысл строится на выборе между двумя признаками.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писать НЕ слитно, а когда раздельно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смысловым условиям и орфографическим признакам прилагательного.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-к-, -ск- и -лив- в прилагательных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легко заметить прилагательные, которые обозначают яркий признак: резкий, хлёсткий, робкий. Суффикс -к- делает слово коротким и выразительным, поэтому такие формы часто встречаются в характеристиках человека, предмета или движения.
</a:t>
            </a:r>
            <a:endParaRPr lang="en-US" sz="875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звучит резко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колонке оказываются прилагательные с суффиксом -ск-: городской, морской, рыбацкий, немецкий. Они не называют качество, а показывают связь с местом, профессией, народом или предметом, поэтому звучат более нейтрально.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принадлежности и отношении
</a:t>
            </a:r>
            <a:endParaRPr lang="en-US" sz="1317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—лив- помогает передать устойчивое свойство: заботливый, улыбчивый, терпеливый. Такие слова описывают не случайный признак, а постоянную особенность человека или предмета, поэтому их удобно запоминать через примеры из речи.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Черта, которая не исчезает
</a:t>
            </a:r>
            <a:endParaRPr lang="en-US" sz="13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суффиксы и примеры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подсказывает и значение прилагательного, и его написание. Особенно важно замечать, к какому разряду относится слово.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определить смысл слова и часто подсказывает, сколько букв н нужно писать.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написания прилагательных в школьном курсе русского языка.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 прилагательных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мужского 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 кратких формах мужского рода мягкий знак обычно не пишется: хорош, свеж, горяч, колюч. Это правило помогает не добавлять лишнюю букву там, где она не нужна.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формы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полной форме мягкий знак сохраняется только тогда, когда он уже есть в основе слова или связан с образованием формы. Поэтому важно смотреть на строение слова, а не на звучание.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другими частями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мягкий знак встречается в существительных и наречиях, но там он выполняет другую роль. Чтобы не ошибиться, нужно сначала определить, что перед нами именно прилагательное.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прилагательных и их орфографические признаки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прилагательного помогает понять, какие написания встречаются чаще всего и на что обращать внимание при проверке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чаще связаны с не и оценкой признака, относительные — с суффиксами, а притяжательные — с характерными окончаниями и формами.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примеров: неяркий, свежий, горячий; деревянный, морской, школьный; лисий, заячий, мамин.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орфограммы в прилагательном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0250" y="1630100"/>
            <a:ext cx="24651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слово действительно является прилагательным. Для этого ищут признак предмета и проверяют, к какому существительному оно относится в предложении.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3714242" y="1655750"/>
            <a:ext cx="25719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Установить форму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начальную форму, род, число, падеж и разряд. Эти признаки помогают понять, какое окончание должно стоять и как слово связано с другими словами.
</a:t>
            </a:r>
            <a:endParaRPr lang="en-US" sz="1166" dirty="0"/>
          </a:p>
        </p:txBody>
      </p:sp>
      <p:sp>
        <p:nvSpPr>
          <p:cNvPr id="13" name="Text 4"/>
          <p:cNvSpPr txBox="1"/>
          <p:nvPr/>
        </p:nvSpPr>
        <p:spPr>
          <a:xfrm>
            <a:off x="660285" y="3404700"/>
            <a:ext cx="24651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окончание безударное, его подбирают по вопросу от существительного. Так легче выбрать форму типа синего, доброму или о яркой без лишней ошибки.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14242" y="3404700"/>
            <a:ext cx="25719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на суффикс и 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 суффикс, написание не и наличие н или нн. Здесь особенно важны правила и исключения, которые нужно помнить отдельно.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805500" y="1771275"/>
            <a:ext cx="1870832" cy="2401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с образцом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сравнить слово с проверочным или образцовым примером: синего, каменный, не высокий, а низкий. Такой порядок проверки делает написание более уверенным.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1103"/>
            <a:ext cx="4007700" cy="19154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и частые ошибки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словах ошибаются чаще всего, потому что смешивают похожие правила или забывают об исключениях.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подводят исключения, противопоставление с, а и перенос правил из других слов на неподходящую форму.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в орфограммах прилагательных.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и словарные написания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написания легко объясняются правилом, а другие требуют запоминания, потому что не выводятся напрямую из общей схемы.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орфограмм в прилагательных проверяется по правилу, но исключения и отдельные формы нужно специально заучивать.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орфографических случаев: окончания, не с прилагательными, -н-/-нн-, исключения стеклянный, оловянный, деревянный.
</a:t>
            </a:r>
            <a:endParaRPr lang="en-US" sz="987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863" y="1484375"/>
            <a:ext cx="221625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ошибок в письменной речи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важен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написании не всегда смотрите на смысл предложения. Противопоставление, усилительные слова и возможность заменить слово синонимом часто решают, писать слитно или раздельно.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суффикс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легче заметить н и нн, а также отличить относительные прилагательные от качественных. В этом особенно помогают слова-образцы и знакомые модели.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связь слов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стоит существительное, определите его род, число и падеж. Именно эта связь подсказывает, как писать окончание и нужен ли мягкий знак.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вопрос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вопрос к прилагательному и найдите существительное, от которого оно зависит. Это помогает быстро определить форму слова и не перепутать окончание.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в прилагательных связаны с окончаниями, суффиксами, написанием не и выбором н или нн. Если учитывать форму слова, разряд и смысл предложения, ошибок станет заметно меньше.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2026-05-28T15:31:04Z</dcterms:created>
  <dcterms:modified xsi:type="dcterms:W3CDTF">2026-05-28T15:31:04Z</dcterms:modified>
</cp:coreProperties>
</file>