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научил видеть в простом — главное.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Григорьевич Распутин: писатель совести, памяти и родной земли
</a:t>
            </a:r>
            <a:endParaRPr lang="en-US" sz="227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корни прозы Распутина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сибирской деревне, военные годы и послевоенная бедность сформировали его взгляд на человека, труд и память. Именно из этой жизненной основы выросли его честные и глубокие книги о совести и родной земле.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Валентина Распутина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марта в селе Усть-Уда Иркутской области родился Валентин Распутин.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на историко-филологическом факультете Иркутского университета и серьёзно занимался словом.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прессе и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работал журналистом в Иркутске и Красноярске, а затем стал известен как автор повестей и рассказов о деревне.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марта в Москве писатель ушёл из жизни, не дожив один день до 78-летия.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как часть художественного мира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которая говорит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Распутина сибирский пейзаж не просто описан, а включён в жизнь героев. Реки, тайга и зимние дороги помогают почувствовать суровость и красоту родного края.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дорога, река — знаки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Ангары, деревенские дома и тропинки к реке напоминают о происхождении человека. Через эти образы писатель показывает связь с предками, домом и прошлым.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важная тема — совесть. Герои Распутина часто оказываются в ситуации, где нужно выбрать не удобство, а правильный поступок, даже если он даётся тяжело.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семья и память. Писатель показывает, как отношение к родителям, дому и близким раскрывает характер человека и влияет на судьбу всех вокруг.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ответственность перед землёй и людьми. В его книгах один неверный шаг может изменить жизнь целого села, поэтому нравственный смысл всегда важнее внешнего действия.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и годы их создания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повести появились в разные годы, но объединены вниманием к судьбе обычного человека и его нравственному выбору.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1967–1985 годах Распутин последовательно развивал одну главную тему: испытание совести в повседневной жизни.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Г. Распутина: годы первой публикации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2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63430"/>
            <a:ext cx="198300" cy="158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«Деньги для Марии»: три важные идеи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беде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чужой бедой и должны решить, смогут ли они поддержать человека, не надеясь на выгоду и благодарность.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в трудной ситуации особенно заметно, кто готов поступить по совести, а кто прячется за страхом и сомнениями.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другими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Распутина важно не только сочувствие, но и реальное действие: помощь становится настоящей проверкой человеческой надёжности.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срок»: семья, старость и благодарность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повести — старая крестьянка Анна, которая чувствует приближение конца и по-разному встречается со своими взрослыми детьми. Через их поведение раскрывается отношение к матери и дому.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показывает, что старость требует не равнодушия, а внимания, терпения и благодарности. Забота о родителях становится мерой человеческой зрелости и душевной чуткости.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заставляет задуматься о семейном долге. Если связь поколений слабеет, человек теряет не только близких, но и нравственную опору, на которой держится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«Прощание с Матёрой»: судьба родной земли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повести показывает, что техническое обновление не всегда приносит добро, если вместе с ним исчезают люди, история и чувство родной земли.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затопляемой деревни превращается у Распутина в разговор о памяти и корнях. Матёра символизирует не только дом, но и целый мир предков, который нельзя заменить новой постройкой.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80159"/>
            <a:ext cx="4873500" cy="165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Распутина и их смысл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известные повести писателя и их ведущие темы.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книги объединяет одно: человек проверяется в момент морального выбора и ответственности.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Г. Распутина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«Живи и помни»: цена личного выбора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как один поступок меняет судьбу не только самого человека, но и его семьи. Уход с фронта становится началом тяжелой нравственной катастрофы.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Гуськов живет в страхе и одиночестве, скрываясь от людей и от собственной совести. Его внутренний разлад передается всем, кто связан с ним.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Настёна оказывается перед невозможным выбором между любовью к мужу и верностью долгу перед людьми. Именно в ней особенно ясно видна сила нравственного испытания.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убеждает: личная слабость или ошибка могут разрушить доверие, дом и человеческие отношения. Цена неверного выбора у него всегда очень высока.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ситуации к нравственному выбору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Распутина часто строятся как движение от обычной жизненной ситуации к серьезному вопросу о совести, памяти и ответственности.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925" y="1598054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передает разговоры так, будто слышишь их в настоящей деревне. Диалоги звучат естественно, а герои говорят просто, но точно, без лишних украшений.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показывает не только поступки, но и переживания персонажей. Поэтому читатель ясно видит сомнения, боль, стыд или надежду героев.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выбирает слова и предметные подробности. Одна короткая деталь у него помогает понять и характер героя, и настроение всей сцены.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 у Распутина не отделено от человека. Реки, лес, дорога и снег помогают показать, что чувствует герой, и усиливают смысл события.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чаще всего встречаются в его произведениях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прозы почти всегда оказывается человек, который должен сделать выбор и не потерять духовную опору.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ценности — совесть и память; именно они удерживают героя от нравственного падения и связывают личную судьбу с семьей и родиной.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повестям В. Г. Распутина: «Деньги для Марии», «Последний срок», «Живи и помни», «Прощание с Матёрой», «Пожар».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и защита природы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разрушение природы означало и разрушение памяти, традиций, уклада жизни. Поэтому забота о земле у него всегда связана с заботой о культуре и человеке.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Распутина природа показана как часть человеческой жизни, а не как красивый фон. Он особенно тревожился из-за рек, лесов и исчезающих деревень.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признание писателя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был отмечен Государственной премией СССР и Государственной премией России, а также другими литературными наградами, которые подтвердили значение его прозы.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переведены на многие языки и читаются далеко за пределами России. Это показывает, что темы совести, памяти и семьи понятны разным людям.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он считается одним из самых заметных авторов деревенской прозы второй половины XX века и важным писателем для школьного изучения.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Распутина и их внутренние испытания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 Распутина характер героя раскрывается через трудный нравственный выбор и отношение к близким.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герой проходит моральную проверку: Распутин показывает не внешние события, а то, как человек сохраняет или теряет внутреннюю опору.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В. Г. Распутина: «Последний срок», «Живи и помни», «Прощание с Матёрой».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Распутина важны сегодня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напоминают, что отношения с родителями и старшими строятся на внимании, благодарности и умении слышать друг друга, а не только на словах.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перед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Распутина часто сталкиваются с выбором, где нельзя спрятаться за оправдания. Это помогает школьникам задуматься о личной ответственности и правде.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учит замечать, что реки, леса и родная земля требуют заботы. Такой взгляд особенно важен сегодня, когда природа нуждается в защите.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думать о последствиях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повести показывают: любой поступок имеет продолжение. Это помогает подросткам лучше понимать, как их решения влияют на друзей, семью и будущее.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отличает Распутина от других писателей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соединял точные бытовые детали деревенской жизни с глубоким нравственным смыслом, поэтому даже обычный разговор у него звучит как серьезный жизненный урок.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предметы и места приобретают символическое значение: дом, река, печь, дорога и письмо помогают понять память, судьбу и связь человека с родиной.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писал так, что читатель видит не только события, но и духовный смысл происходящего. Поэтому его книги одновременно правдивы и очень содержательны.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Распутин: книги, которые учат помнить и отвечать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Распутина напоминают, что сила человека проверяется совестью, верностью близким и уважением к родной земле. Именно поэтому они остаются близкими и важными сегодня.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2026-05-19T04:33:03Z</dcterms:created>
  <dcterms:modified xsi:type="dcterms:W3CDTF">2026-05-19T04:33:03Z</dcterms:modified>
</cp:coreProperties>
</file>