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3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Electronic Arts: общая характеристика компании и ключевые темы обзора
</a:t>
            </a:r>
            <a:pPr algn="l" indent="0" marL="0">
              <a:lnSpc>
                <a:spcPct val="90000"/>
              </a:lnSpc>
              <a:buNone/>
            </a:pPr>
            <a:r>
              <a:rPr lang="en-US" sz="16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издатель игр: история, франшизы, язык, влияние.
</a:t>
            </a:r>
            <a:endParaRPr lang="en-US" sz="3437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 на глобальном рынке развлечений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 работает в международной среде, где английский язык задаёт правила названий, интерфейса и продвижения. Компания выпускает игры для консолей, ПК и мобильных платформ, а её франшизы известны по всему миру и часто становятся частью повседневной речи игроков.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688" y="1501579"/>
            <a:ext cx="220800" cy="2523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463" y="1539430"/>
            <a:ext cx="220800" cy="176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08638" y="1539430"/>
            <a:ext cx="220800" cy="176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4588" y="1529617"/>
            <a:ext cx="220800" cy="19626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80538" y="1517350"/>
            <a:ext cx="220800" cy="2208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работы EA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6" name="Text 2"/>
          <p:cNvSpPr txBox="1"/>
          <p:nvPr/>
        </p:nvSpPr>
        <p:spPr>
          <a:xfrm>
            <a:off x="206612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Издательская функция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206612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Компания не только разрабатывает, но и продвигает игры, выстраивая релизы, маркетинг и международное распространение. Именно издатель определяет, как проект выйдет на рынок и будет поддерживаться после запуска.
</a:t>
            </a:r>
            <a:endParaRPr lang="en-US" sz="932" dirty="0"/>
          </a:p>
        </p:txBody>
      </p:sp>
      <p:sp>
        <p:nvSpPr>
          <p:cNvPr id="18" name="Text 4"/>
          <p:cNvSpPr txBox="1"/>
          <p:nvPr/>
        </p:nvSpPr>
        <p:spPr>
          <a:xfrm>
            <a:off x="286900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игр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286900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 создаёт проекты разных жанров для консолей, ПК и мобильных устройств. В центре внимания — игровые механики, графика, удобство управления и соответствие ожиданиям широкой аудитории.
</a:t>
            </a:r>
            <a:endParaRPr lang="en-US" sz="986" dirty="0"/>
          </a:p>
        </p:txBody>
      </p:sp>
      <p:sp>
        <p:nvSpPr>
          <p:cNvPr id="20" name="Text 6"/>
          <p:cNvSpPr txBox="1"/>
          <p:nvPr/>
        </p:nvSpPr>
        <p:spPr>
          <a:xfrm>
            <a:off x="385207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Онлайн-сервисы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85207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современных проектов EA рассчитана на долгосрочное использование. Сервисы, сетевые режимы и регулярные обновления помогают удерживать игроков и продлевать жизненный цикл игры.
</a:t>
            </a:r>
            <a:endParaRPr lang="en-US" sz="966" dirty="0"/>
          </a:p>
        </p:txBody>
      </p:sp>
      <p:sp>
        <p:nvSpPr>
          <p:cNvPr id="22" name="Text 8"/>
          <p:cNvSpPr txBox="1"/>
          <p:nvPr/>
        </p:nvSpPr>
        <p:spPr>
          <a:xfrm>
            <a:off x="563802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контент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563802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Значимую роль играют внутриигровые покупки, дополнения и сезонные материалы. Такая модель позволяет развивать игру после релиза и создавать дополнительные источники дохода без выпуска нового продукта.
</a:t>
            </a:r>
            <a:endParaRPr lang="en-US" sz="1017" dirty="0"/>
          </a:p>
        </p:txBody>
      </p:sp>
      <p:sp>
        <p:nvSpPr>
          <p:cNvPr id="24" name="Text 10"/>
          <p:cNvSpPr txBox="1"/>
          <p:nvPr/>
        </p:nvSpPr>
        <p:spPr>
          <a:xfrm>
            <a:off x="742397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Выручка и лицензии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742397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 EA формируется из продаж игр, подписки EA Play, микроплатежей и лицензирования спортивных брендов. Особенно важны партнёрства, которые обеспечивают узнаваемость и коммерческую устойчивость спортивных серий.
</a:t>
            </a:r>
            <a:endParaRPr lang="en-US" sz="92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1767761"/>
            <a:ext cx="4007700" cy="22101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игровые серии EA и их особенности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ключевых франшиз EA по жанру, аудитории и роли в бизнесе компании.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 опирается не на один хит, а на портфель сильных серий с разной аудиторией и разной коммерческой ролью.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публично известным франшизам Electronic Arts.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Sims: игра, в которой игрок сам строит историю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Sims известна тем, что позволяет детально настраивать героев и делать их похожими на реальных людей или полностью вымышленных персонажей. Именно свобода выбора делает серию особенно привлекательной для игроков, которым важны индивидуальность и самовыражение.
</a:t>
            </a:r>
            <a:endParaRPr lang="en-US" sz="785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персонажей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менее важна система строительства: игроки проектируют дома, планируют комнаты и подбирают интерьер под собственный вкус. На изображениях с этой серии обычно хорошо работают детали быта, мебели и планировки, потому что они сразу передают идею контроля и творчества.
</a:t>
            </a:r>
            <a:endParaRPr lang="en-US" sz="787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 пространство творчества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серии поддерживают дополнения, новые наборы и пользовательские моды. Благодаря этому The Sims остаётся живой и постоянно меняется, а визуальные материалы часто включают персонажей, предметы кастомизации и элементы домашнего пространства.
</a:t>
            </a:r>
            <a:endParaRPr lang="en-US" sz="785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Дополнения и сообщество
</a:t>
            </a:r>
            <a:endParaRPr lang="en-US" sz="13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бизнес-модели EA в сторону цифровых продаж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общую логику современной модели EA: прибыль всё сильнее зависит от сервисов и цифровой дистрибуции.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форматы и сервисные доходы уже важнее классических коробочных продаж; это делает бизнес более гибким, но сильнее привязывает его к онлайн-экосистеме.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структура по модели доходов EA, построенная для учебной презентации на основе публично известных направлений бизнеса.
</a:t>
            </a:r>
            <a:endParaRPr lang="en-US" sz="978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0700" y="2109218"/>
            <a:ext cx="3686100" cy="10655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игры EA и значение лицензий
</a:t>
            </a:r>
            <a:endParaRPr lang="en-US" sz="1900" dirty="0"/>
          </a:p>
        </p:txBody>
      </p:sp>
      <p:sp>
        <p:nvSpPr>
          <p:cNvPr id="12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Лицензии создают доверие
</a:t>
            </a:r>
            <a:pPr algn="l" indent="0" marL="0">
              <a:lnSpc>
                <a:spcPct val="100000"/>
              </a:lnSpc>
              <a:buNone/>
            </a:pPr>
            <a:r>
              <a:rPr lang="en-US" sz="55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клубы, лиги и спортсмены делают спортивные игры EA узнаваемыми и правдоподобными. Для широкой аудитории это важнее абстрактного бренда, потому что связь с настоящим спортом повышает интерес с первых секунд.
</a:t>
            </a:r>
            <a:endParaRPr lang="en-US" sz="1205" dirty="0"/>
          </a:p>
        </p:txBody>
      </p:sp>
      <p:sp>
        <p:nvSpPr>
          <p:cNvPr id="13" name="Text 3"/>
          <p:cNvSpPr txBox="1"/>
          <p:nvPr/>
        </p:nvSpPr>
        <p:spPr>
          <a:xfrm>
            <a:off x="5361725" y="7898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спортивных режимов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спортивных играх часто встречаются термины career mode, ultimate team, online match и season update. Они помогают описывать карьеру, сетевую игру и регулярные обновления, поэтому становятся частью игрового словаря школьников.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FIFA к EA Sports FC
</a:t>
            </a:r>
            <a:pPr algn="l" indent="0" marL="0">
              <a:lnSpc>
                <a:spcPct val="100000"/>
              </a:lnSpc>
              <a:buNone/>
            </a:pPr>
            <a:r>
              <a:rPr lang="en-US" sz="57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названия показала, что сила серии определяется не только логотипом, но и содержанием. Даже без прежнего бренда игра сохраняет ценность, если у неё есть сильные лицензии, понятный геймплей и развитая поддержка.
</a:t>
            </a:r>
            <a:endParaRPr lang="en-US" sz="1247" dirty="0"/>
          </a:p>
        </p:txBody>
      </p:sp>
      <p:sp>
        <p:nvSpPr>
          <p:cNvPr id="15" name="Text 5"/>
          <p:cNvSpPr txBox="1"/>
          <p:nvPr/>
        </p:nvSpPr>
        <p:spPr>
          <a:xfrm>
            <a:off x="5361725" y="35034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серия остаётся сильной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проекты EA работают как долгосрочный сервис: новые сезоны, обновления составов и постоянный интерес фанатов поддерживают продажи год за годом. Именно поэтому спортивное направление остаётся одной из главных опор компании.
</a:t>
            </a:r>
            <a:endParaRPr lang="en-US" sz="120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игры EA после анонса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6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типичный путь спортивных и сетевых игр EA от маркетинга до долгосрочной поддержки.
</a:t>
            </a:r>
            <a:endParaRPr lang="en-US" sz="1165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1242" y="1015300"/>
            <a:ext cx="2561915" cy="3993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Battlefield и Apex Legends: две разные модели сетевой игры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4584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4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Battlefield — масштаб боя
</a:t>
            </a:r>
            <a:pPr algn="l" indent="0" marL="0">
              <a:lnSpc>
                <a:spcPct val="100000"/>
              </a:lnSpc>
              <a:buNone/>
            </a:pPr>
            <a:r>
              <a:rPr lang="en-US" sz="51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Battlefield строится вокруг больших карт, техники и командных столкновений. Игроки ценят здесь ощущение военной операции, где важны координация, грамотное использование классов и контроль территории.
</a:t>
            </a:r>
            <a:endParaRPr lang="en-US" sz="1104" dirty="0"/>
          </a:p>
        </p:txBody>
      </p:sp>
      <p:sp>
        <p:nvSpPr>
          <p:cNvPr id="12" name="Text 3"/>
          <p:cNvSpPr txBox="1"/>
          <p:nvPr/>
        </p:nvSpPr>
        <p:spPr>
          <a:xfrm>
            <a:off x="3174662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Apex Legends — скорость и тактика
</a:t>
            </a:r>
            <a:pPr algn="l" indent="0" marL="0">
              <a:lnSpc>
                <a:spcPct val="100000"/>
              </a:lnSpc>
              <a:buNone/>
            </a:pPr>
            <a:r>
              <a:rPr lang="en-US" sz="475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Apex Legends делает ставку на быстрый темп, перемещение и командное взаимодействие в формате free-to-play. Каждая партия короче по ощущению, но требует точной реакции и согласованности внутри отряда.
</a:t>
            </a:r>
            <a:endParaRPr lang="en-US" sz="1028" dirty="0"/>
          </a:p>
        </p:txBody>
      </p:sp>
      <p:sp>
        <p:nvSpPr>
          <p:cNvPr id="13" name="Text 4"/>
          <p:cNvSpPr txBox="1"/>
          <p:nvPr/>
        </p:nvSpPr>
        <p:spPr>
          <a:xfrm>
            <a:off x="45847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технические требования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518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серии сильно зависят от серверов, стабильности сетевого кода и скорости обновлений. Если техническая поддержка слабая, игроки быстро теряют доверие, даже когда сама идея игры остаётся привлекательной.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3174637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Online-first подход EA
</a:t>
            </a:r>
            <a:pPr algn="l" indent="0" marL="0">
              <a:lnSpc>
                <a:spcPct val="100000"/>
              </a:lnSpc>
              <a:buNone/>
            </a:pPr>
            <a:r>
              <a:rPr lang="en-US" sz="533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проекты показывают, что успех современной игры определяется не только релизом, но и последующей поддержкой. Для EA особенно важно удерживать внимание аудитории через патчи, события и регулярный диалог с сообществом.
</a:t>
            </a:r>
            <a:endParaRPr lang="en-US" sz="115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170232"/>
            <a:ext cx="4007700" cy="1597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Показатели, по которым оценивают успех EA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метрики помогают понять масштаб бизнеса, качество продукта и эффективность долгосрочной поддержки игр.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EA оценивают не только по продажам, но и по вовлечённости, цифровой трансформации и способности удерживать игроков после релиза.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распространённых KPI игровой индустрии; точные корпоративные значения зависят от отчётного периода.
</a:t>
            </a:r>
            <a:endParaRPr lang="en-US" sz="793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критики EA: от жалоб к устойчивому спору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7375" y="21799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2010-е: споры вокруг монетизации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544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внутриигровых покупок и лутбоксов усиливает общественную критику. Игроки всё чаще обсуждают, насколько честно устроены механики прогресса и не подталкивают ли они к лишним тратам.
</a:t>
            </a:r>
            <a:endParaRPr lang="en-US" sz="1088" dirty="0"/>
          </a:p>
        </p:txBody>
      </p:sp>
      <p:sp>
        <p:nvSpPr>
          <p:cNvPr id="10" name="Text 3"/>
          <p:cNvSpPr txBox="1"/>
          <p:nvPr/>
        </p:nvSpPr>
        <p:spPr>
          <a:xfrm>
            <a:off x="5187325" y="8957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2000-е: рост коммерциализации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544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перехода к массовым сериям EA усиливает внимание к доходам от дополнительных продаж и спортивных франшиз. Именно тогда у части аудитории закрепляется образ компании, ставящей прибыль выше новизны.
</a:t>
            </a:r>
            <a:endParaRPr lang="en-US" sz="1088" dirty="0"/>
          </a:p>
        </p:txBody>
      </p:sp>
      <p:sp>
        <p:nvSpPr>
          <p:cNvPr id="11" name="Text 4"/>
          <p:cNvSpPr txBox="1"/>
          <p:nvPr/>
        </p:nvSpPr>
        <p:spPr>
          <a:xfrm>
            <a:off x="5187325" y="34990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2020-е: давление на качество и доверие
</a:t>
            </a:r>
            <a:pPr algn="l" indent="0" marL="0">
              <a:lnSpc>
                <a:spcPct val="100000"/>
              </a:lnSpc>
              <a:buNone/>
            </a:pPr>
            <a:r>
              <a:rPr lang="en-US" sz="544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претензии касаются не только монетизации, но и однообразия спортивных релизов. При этом EA отвечает обновлениями, сервисной поддержкой и улучшением сетевой инфраструктуры, пытаясь сохранить лояльность игроков.
</a:t>
            </a:r>
            <a:endParaRPr lang="en-US" sz="108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 на фоне других крупных игровых компаний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отражает не абсолютные цифры, а силу ключевых направлений и узнаваемость компаний в массовом сегменте.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 особенно сильна в спорте, но в остальном конкурирует с крупными издателями на равных, опираясь на сервисные проекты и известные бренды.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Экспертная качественная оценка по публично известным портфелям компаний, 2024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7926" y="1211450"/>
            <a:ext cx="2661898" cy="3394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 и киберспорт: соревнования, стриминг и фанатские сообщества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58172" y="1630100"/>
            <a:ext cx="2189173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Турнирная сцена
</a:t>
            </a:r>
            <a:pPr algn="l" indent="0" marL="0">
              <a:lnSpc>
                <a:spcPct val="100000"/>
              </a:lnSpc>
              <a:buNone/>
            </a:pPr>
            <a:r>
              <a:rPr lang="en-US" sz="4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Соревновательные режимы EA создают основу для турниров, где важны мастерство, командное взаимодействие и стабильный онлайн. Особенно заметны Apex Legends и футбольные серии с регулярными чемпионатами.
</a:t>
            </a:r>
            <a:endParaRPr lang="en-US" sz="1079" dirty="0"/>
          </a:p>
        </p:txBody>
      </p:sp>
      <p:sp>
        <p:nvSpPr>
          <p:cNvPr id="12" name="Text 3"/>
          <p:cNvSpPr txBox="1"/>
          <p:nvPr/>
        </p:nvSpPr>
        <p:spPr>
          <a:xfrm>
            <a:off x="3518479" y="3421325"/>
            <a:ext cx="2189173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Сообщество и идентичность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Фанаты формируют вокруг игр EA устойчивые группы по интересам, где обсуждают мету, результаты турниров и любимых игроков. Это усиливает эмоциональную связь с брендом и продлевает жизнь проектов.
</a:t>
            </a:r>
            <a:endParaRPr lang="en-US" sz="1121" dirty="0"/>
          </a:p>
        </p:txBody>
      </p:sp>
      <p:sp>
        <p:nvSpPr>
          <p:cNvPr id="13" name="Text 4"/>
          <p:cNvSpPr txBox="1"/>
          <p:nvPr/>
        </p:nvSpPr>
        <p:spPr>
          <a:xfrm>
            <a:off x="3518438" y="1630100"/>
            <a:ext cx="2189173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4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Обновления, временные режимы и ивенты поддерживают интерес между крупными соревнованиями. Такой формат помогает удерживать внимание аудитории и делает игру частью постоянного медиакалендаря, а не разовой покупки.
</a:t>
            </a:r>
            <a:endParaRPr lang="en-US" sz="1025" dirty="0"/>
          </a:p>
        </p:txBody>
      </p:sp>
      <p:sp>
        <p:nvSpPr>
          <p:cNvPr id="14" name="Text 5"/>
          <p:cNvSpPr txBox="1"/>
          <p:nvPr/>
        </p:nvSpPr>
        <p:spPr>
          <a:xfrm>
            <a:off x="658222" y="3482265"/>
            <a:ext cx="2188510" cy="9498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Стриминг и медиаприсутствие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4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трансляции и записи матчей расширяют аудиторию за пределы самих игроков. Зрители следят за тактикой, обсуждают решения участников и вовлекаются в сообщество через комментарии и социальные сети.
</a:t>
            </a:r>
            <a:endParaRPr lang="en-US" sz="107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74232"/>
            <a:ext cx="4007700" cy="15971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риски бизнес-модели EA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за счёт чего EA сохраняет прибыльность и какие факторы делают модель уязвимой.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EA устойчива благодаря брендам и сервисам, но требует осторожности: чрезмерная монетизация и зависимость от нескольких серий усиливают репутационные риски.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публично известной бизнес-модели Electronic Arts, 2024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8550" y="1498325"/>
            <a:ext cx="267600" cy="267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32575" y="1513192"/>
            <a:ext cx="267600" cy="2378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1925" y="1525085"/>
            <a:ext cx="267600" cy="21408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04700" y="1498325"/>
            <a:ext cx="267600" cy="2676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1375" y="1525085"/>
            <a:ext cx="267600" cy="21408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2292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6" name="Text 2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рабочие процессы в современных играх EA
</a:t>
            </a:r>
            <a:endParaRPr lang="en-US" sz="2600" dirty="0"/>
          </a:p>
        </p:txBody>
      </p:sp>
      <p:sp>
        <p:nvSpPr>
          <p:cNvPr id="17" name="Text 3"/>
          <p:cNvSpPr txBox="1"/>
          <p:nvPr/>
        </p:nvSpPr>
        <p:spPr>
          <a:xfrm>
            <a:off x="7362125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Серверы и обновления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выхода игры решающими становятся скорость патчей, работа серверов и исправление ошибок. Техническая надёжность влияет на отзывы игроков не меньше, чем впечатление от первого запуска.
</a:t>
            </a:r>
            <a:endParaRPr lang="en-US" sz="1300" dirty="0"/>
          </a:p>
        </p:txBody>
      </p:sp>
      <p:sp>
        <p:nvSpPr>
          <p:cNvPr id="18" name="Text 4"/>
          <p:cNvSpPr txBox="1"/>
          <p:nvPr/>
        </p:nvSpPr>
        <p:spPr>
          <a:xfrm>
            <a:off x="557615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Кроссплатформенность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разных устройств и совместной игры между платформами расширяет аудиторию и упрощает доступ к матчам. Для современных проектов EA это уже важное конкурентное преимущество.
</a:t>
            </a:r>
            <a:endParaRPr lang="en-US" sz="1300" dirty="0"/>
          </a:p>
        </p:txBody>
      </p:sp>
      <p:sp>
        <p:nvSpPr>
          <p:cNvPr id="19" name="Text 5"/>
          <p:cNvSpPr txBox="1"/>
          <p:nvPr/>
        </p:nvSpPr>
        <p:spPr>
          <a:xfrm>
            <a:off x="376550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соперников и союзников должно быть понятным, но не предсказуемым. Хороший ИИ делает одиночные режимы интереснее и помогает игре сохранять ценность после релиза.
</a:t>
            </a:r>
            <a:endParaRPr lang="en-US" sz="1300" dirty="0"/>
          </a:p>
        </p:txBody>
      </p:sp>
      <p:sp>
        <p:nvSpPr>
          <p:cNvPr id="20" name="Text 6"/>
          <p:cNvSpPr txBox="1"/>
          <p:nvPr/>
        </p:nvSpPr>
        <p:spPr>
          <a:xfrm>
            <a:off x="1948275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Анимация и визуальная 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Анимация персонажей, движение мяча, ударов и техники формирует ощущение качества не меньше, чем графика. В спортивных и экшен-играх именно детали делают управление убедительным.
</a:t>
            </a:r>
            <a:endParaRPr lang="en-US" sz="1300" dirty="0"/>
          </a:p>
        </p:txBody>
      </p:sp>
      <p:sp>
        <p:nvSpPr>
          <p:cNvPr id="21" name="Text 7"/>
          <p:cNvSpPr txBox="1"/>
          <p:nvPr/>
        </p:nvSpPr>
        <p:spPr>
          <a:xfrm>
            <a:off x="11495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Сетевой код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сетевых игр EA критична стабильная связь между игроками, низкая задержка и корректная синхронизация действий. Без этого соревновательные режимы быстро теряют доверие аудитории.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долгий успех игры после релиза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Успешная игра удерживает внимание не одним громким запуском, а последовательной работой после релиза: исправлениями, событиями и поддержкой сообщества.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качество старта и баланс, а затем — регулярные обновления. Именно они превращают релиз в долгосрочный продукт.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Экспертная оценка по типичным практикам live service-игр EA, 2024
</a:t>
            </a:r>
            <a:endParaRPr lang="en-US" sz="1087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0700" y="2109218"/>
            <a:ext cx="3686100" cy="10655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влияние EA на привычки игроков
</a:t>
            </a:r>
            <a:endParaRPr lang="en-US" sz="1900" dirty="0"/>
          </a:p>
        </p:txBody>
      </p:sp>
      <p:sp>
        <p:nvSpPr>
          <p:cNvPr id="12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Карьерные режимы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серии EA приучили игроков воспринимать матч не только как отдельную игру, но и как путь команды или спортсмена. Это усилило интерес к прогрессу, статистике и долгосрочному развитию.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361725" y="7898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игра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Battlefield укрепила интерес к координации в больших сетевых сражениях. Игроки учатся распределять роли, действовать в группе и ценить стратегию, а не только индивидуальное мастерство.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в The Sims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Sims сделала популярными строительство, оформление интерьеров и создание персонажей. Для многих игроков серия стала первым опытом цифрового творчества, где можно экспериментировать без жёстких правил.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5361725" y="35034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Соревновательный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Apex Legends сформировала привычку к быстрым матчам, смене тактики и постоянному анализу ошибок. Такая динамика хорошо отражает современную игровую культуру, ориентированную на конкуренцию и стриминг.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170232"/>
            <a:ext cx="4007700" cy="1597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уроки, которые можно сделать на примере EA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принципы из практики EA особенно важны для всей игровой индустрии.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 показывает, что успех в играх строится на долгом цикле, брендах и доверии аудитории, а не только на удачном релизе.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модели бизнеса Electronic Arts, 2024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EA: ключевые направления и ограничения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вероятные стратегические шаги EA и условия, которые будут влиять на их успех.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Electronic Arts показывает, как сильные франшизы, лицензии и цифровые сервисы могут создать устойчивый бизнес. Но долгий успех требует доверия игроков, качественных релизов и осторожной монетизации.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EA: сильные стороны, вызовы и значение для индустрии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2026-05-31T14:35:19Z</dcterms:created>
  <dcterms:modified xsi:type="dcterms:W3CDTF">2026-05-31T14:35:19Z</dcterms:modified>
</cp:coreProperties>
</file>