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ist meine Familie: знакомство с темой урока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 семье по-немецки просто и понятно.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слова о семье на немецком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слова легко запоминаются, потому что они связаны с жизнью ребёнка. С ними удобно строить первые фразы: Das ist meine Mutter, Das ist mein Bruder, Das ist meine Schwester. Это хороший старт для уверенной речи в 3 классе.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Familie: кто входит в семью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рядом дома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рядом могут быть мама, папа и дети. У кого-то есть бабушка и дедушка, а у кого-то ещё брат или сестра. На картинке такая семья выглядит дружной и очень тёплой, словно все собрались вместе на диване.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и папа заботятся о детях, а дети учатся и помогают дома. Бабушка и дедушка часто приходят в гости и рассказывают истории. Так семья становится большой, шумной и очень доброй, как в хорошем празднике.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на уроке немецкого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темы нужны слова die Familie, die Mutter, der Vater, der Bruder, die Schwester, die Oma и der Opa. Они помогают назвать близких людей и сразу составить маленький рассказ о себе.
</a:t>
            </a:r>
            <a:endParaRPr lang="en-US" sz="10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по-немецки: die Mutter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die Mutter означает «мама». Оно употребляется с артиклем die и часто встречается в короткой фразе: Das ist meine Mutter.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в семье заботится, помогает, обнимает и поддерживает. Поэтому это слово легко связать с тёплыми и добрыми действиями, которые ребёнок видит каждый день.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урока можно встретить и ласковое слово Mutti. Но в учебных заданиях чаще используют die Mutter, потому что так проще учиться строить правильные предложения.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05356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по-немецки: der Vater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учебнике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der Vater звучит немного более официально, чем привычное русское «папа». Зато в учебнике это слово встречается очень часто и помогает говорить уверенно.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Vater означает «папа». Это слово запоминается вместе с короткой фразой Das ist mein Vater, которая хорошо подходит для первых ответов на уроке.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можно говорить по-разному, но на уроке важно узнать именно немецкое слово der Vater. Так ученик быстро понимает, как назвать папу в простой фразе.
</a:t>
            </a:r>
            <a:endParaRPr lang="en-US" sz="11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 по-немецки: der Bruder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Bruder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Bruder — это брат. С ним удобно составлять короткое предложение: Das ist mein Bruder. Такое слово помогает рассказать о семье без лишних сложностей.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Schwester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Schwester — это сестра. Пример фразы простой и понятный: Das ist meine Schwester. На картинке брат и сестра могут играть, читать или идти в школу.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простое предложение о семье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нескольких коротких слов получается понятная фраза о близком человеке.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020" y="1385920"/>
            <a:ext cx="215512" cy="246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7414" y="2580703"/>
            <a:ext cx="184725" cy="246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7357" y="3775470"/>
            <a:ext cx="246300" cy="246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Mein и meine: маленькое правило для больших успехов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58526" y="1385920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Mein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mein ставится перед словами мужского рода, например: mein Vater, mein Bruder. Это короткое правило помогает не путаться и сразу составлять правильные фразы.
</a:t>
            </a:r>
            <a:endParaRPr lang="en-US" sz="999" dirty="0"/>
          </a:p>
        </p:txBody>
      </p:sp>
      <p:sp>
        <p:nvSpPr>
          <p:cNvPr id="11" name="Text 3"/>
          <p:cNvSpPr txBox="1"/>
          <p:nvPr/>
        </p:nvSpPr>
        <p:spPr>
          <a:xfrm>
            <a:off x="2158526" y="2580686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Meine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meine используется перед словами женского рода: meine Mutter, meine Schwester. Если запомнить эту пару, предложения о семье будут получаться гораздо легче.
</a:t>
            </a:r>
            <a:endParaRPr lang="en-US" sz="999" dirty="0"/>
          </a:p>
        </p:txBody>
      </p:sp>
      <p:sp>
        <p:nvSpPr>
          <p:cNvPr id="12" name="Text 4"/>
          <p:cNvSpPr txBox="1"/>
          <p:nvPr/>
        </p:nvSpPr>
        <p:spPr>
          <a:xfrm>
            <a:off x="2158526" y="3775459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слов для 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выучить две удобные пары: mein Vater — meine Mutter и mein Bruder — meine Schwester. Так маленькое грамматическое правило превращается в большой успех.
</a:t>
            </a:r>
            <a:endParaRPr lang="en-US" sz="9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и дедушка: die Oma und der Opa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за чашкой чая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Oma — это бабушка. Её легко представить за чашкой чая, с книгой или рядом с внуками. Фраза Das ist meine Oma помогает быстро назвать её по-немецки и звучит очень тепло.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Дедушка в семейной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Opa — это дедушка. Он часто появляется в рассказах о праздниках, прогулках и добрых домашних историях. Сказав Das ist mein Opa, ученик уже может представить своего дедушку и назвать его по-немецки.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05356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можно описать про семью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и учиться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Vater liest, die Kinder lernen. Такие фразы помогают рассказать о спокойном семейном вечере, когда каждый занят полезным делом.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Familie spielt zusammen. Это простое действие показывает, что дома можно не только говорить, но и весело проводить время вместе.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друг другу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Mutter hilft, ich helfe zu Hause. Слово helfen особенно важно, потому что в семье помощь — это не подвиг, а обычное доброе дело.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Смеяться и ужинать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Familie lacht und isst zusammen. Эти слова делают рассказ живым и тёплым, как настоящий домашний вечер без спешки и скуки.
</a:t>
            </a:r>
            <a:endParaRPr lang="en-US" sz="9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семья: короткий рассказ о себе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 простой фразы: Das ist meine Familie. Затем назовите 2–3 близких человека: маму, папу, брата, сестру, бабушку или дедушку.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рассказ звучал живо, добавьте ещё одну короткую фразу о себе: Ich habe eine Schwester. Ich habe einen Bruder. Так речь становится естественной и понятной.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3 класса важно говорить кратко и уверенно. Достаточно нескольких простых предложений, чтобы рассказать о своей семье без сложных правил и длинных текстов.
</a:t>
            </a:r>
            <a:endParaRPr lang="en-US" sz="11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живёт семья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Уютная кухня утром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семья собирается за завтраком, и всем сразу становится веселее. На столе стоят чашки, хлеб и фрукты. Здесь удобно показать слова die Küche и das Wohnzimmer, потому что именно дома начинается общий день.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для игр и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комнате дети читают, играют и складывают игрушки по местам. Рядом можно увидеть книжный шкаф, мягкий ковёр и яркие картинки. Такое изображение помогает запомнить das Kinderzimmer и das Zimmer без лишних объяснений.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в гостиной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гостиной семья отдыхает после дня: кто-то читает, кто-то рассказывает новости, а кто-то просто сидит рядом. Уютный свет и спокойная обстановка хорошо передают, как дома люди разговаривают и проводят время вместе.
</a:t>
            </a:r>
            <a:endParaRPr lang="en-US" sz="10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дела и помощь дома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у каждого есть маленькое дело: ребёнок может убрать игрушки, сложить книжки, помочь накрыть на стол или полить цветы без лишней спешки.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тоже не сидят без дела. Они готовят еду, стирают, покупают продукты, читают сказки и помогают детям справляться с повседневными задачами.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helfen очень важно для этой темы. Оно показывает, что помощь в семье — это обычная и добрая часть каждого дня.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Ich helfe zu Hause отлично подходит для урока. Её легко сказать, запомнить и использовать, когда хочется рассказать о помощи дома.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день в семье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общий ритм семейного дня: утро, школа, вечер и выходные.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 и добрые традиции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особенно любят дни рождения, Новый год и другие радостные даты. Появляются торт, свечи, подарки и открытки, а вместе с ними — слова Freude, Geschenk и Geburtstag.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традиции делают праздник тёплым и запоминающимся: совместный ужин, поздравления, песня, прогулка или семейное фото. Такие моменты создают настроение и остаются в памяти надолго.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немецкие фразы о семье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Das ist meine Mutter помогает быстро назвать маму по-немецки. Она короткая, понятная и отлично подходит для первых ответов на уроке.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сказать, что что-то есть, удобно использовать Ich habe. Например: Ich habe eine Oma. Ich habe einen Opa. Это очень полезная модель.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же легко сказать Das ist mein Vater, Das ist mein Bruder и Das ist meine Schwester. Эти конструкции учат говорить о близких людях без сложных правил.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einen появляется в выражении Ich habe einen Opa и помогает запомнить, что немецкие формы меняются. Для 3 класса достаточно просто повторять готовые фразы.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слова, которые звучат в семье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Danke и Bitte нужны каждый день. С ними просьбы и ответы звучат спокойно, а в доме сразу становится немного теплее и дружелюбнее.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Ich helfe dir и Ich mag dich показывают заботу и доброе отношение. Такие слова легко запомнить и приятно слышать дома после обычного дня.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Entschuldigung помогает извиниться, если что-то пошло не так. Это важная привычка: даже маленький школьник может сказать её спокойно и без волнения.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альбом хранит воспоминания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с дня 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альбоме часто лежат снимки с тортом, свечами и улыбками. На такой фотографии легко узнать маму, папу, брата или сестру. Подписи рядом помогают связать немецкие слова с реальными людьми и радостным событием.
</a:t>
            </a:r>
            <a:endParaRPr lang="en-US" sz="1460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снимки и новые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семейном альбоме есть фотографии из поездок, школьных праздников и обычных домашних дней. Ребёнок смотрит на них, вспоминает истории и учится говорить о семье по-немецки проще и увереннее.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2440" y="1341921"/>
            <a:ext cx="254651" cy="2037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4249" y="2187159"/>
            <a:ext cx="251004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2426" y="3069646"/>
            <a:ext cx="254651" cy="226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умеет ученик после темы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членов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уверенно называет маму, папу, брата, сестру, бабушку и дедушку по-немецки и узнаёт эти слова в учебнике, на картинках и в коротких диалогах.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 простые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сказать Das ist..., Ich habe..., Mein... и Meine.... Этого достаточно, чтобы коротко рассказать о своей семье без длинных и трудных предложений.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Понимает знакомые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замечает, как работают готовые образцы речи, и легче повторяет их по памяти. Это помогает отвечать на уроке спокойно, быстро и без лишнего страха.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 о себе увереннее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темы становится проще рассказывать о близких людях и отвечать на простые вопросы. Появляется уверенность, а первые немецкие фразы звучат всё смелее.
</a:t>
            </a:r>
            <a:endParaRPr lang="en-US" sz="8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ist meine Familie — итог темы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назвать близких людей по-немецки, составить первые короткие предложения и сказать о семье тепло и понятно. Для 3 класса это отличный старт, чтобы говорить смелее.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2026-05-25T04:16:39Z</dcterms:created>
  <dcterms:modified xsi:type="dcterms:W3CDTF">2026-05-25T04:16:39Z</dcterms:modified>
</cp:coreProperties>
</file>