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Арабо-исламская культура: вера, знания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вера, города и наука создали яркую цивилизацию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Мекки до Самарканда: путь новой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Арабо-исламская культура родилась в VII веке и быстро распространилась на огромные территории. Ее создавали разные народы, а главными центрами стали Багдад, Дамаск, Кордова, Каир и Самарканд.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как общая основа культуры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Корана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стал языком священной книги мусульман и постепенно превратился в общий язык религиозной жизни, образования, управления и торговли на большой территории.
</a:t>
            </a:r>
            <a:endParaRPr lang="en-US" sz="68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помогал людям разных народов понимать друг друга в городах, на рынках и в научных центрах, где встречались арабы, персы, сирийцы, берберы и другие жители.
</a:t>
            </a:r>
            <a:endParaRPr lang="en-US" sz="695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арабском переводили античные книги, писали труды по математике, медицине и философии. Поэтому многие научные понятия распространились именно через арабскую письменную традицию.
</a:t>
            </a:r>
            <a:endParaRPr lang="en-US" sz="722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других языках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и термины, связанные с наукой, торговлей и культурой, сохранились в разных языках до наших дней, напоминая о широком влиянии арабского мира.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письмо стало особым искусством. Буквы украшали книги, стены мечетей и предметы быта, а мастерство каллиграфа ценилось не меньше, чем работа художника.
</a:t>
            </a:r>
            <a:endParaRPr lang="en-US" sz="6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 мечеть в жизни мусульман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считался главным источником веры и правил жизни мусульман. Его читали, заучивали наизусть и использовали как основу обучения в семьях и школах.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служила не только для молитвы. Здесь люди встречались, обсуждали важные дела, слушали наставления и получали первые знания о религии и письме.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узоров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украшали геометрические орнаменты, растительные мотивы и надписи из Корана. Такие украшения подчеркивали красоту и духовный смысл здания.
</a:t>
            </a:r>
            <a:endParaRPr lang="en-US" sz="1150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мечетях часто были купол, минарет и михраб, указывающий направление молитвы. Эти элементы делали здание узнаваемым и удобным для богослужения.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культовых сооружениях изображения людей и животных встречались редко. Вместо них мастера развивали орнамент и каллиграфию, чтобы не отвлекать от молитвы.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арабо-исламской культуры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стали важными очагами науки, торговли, книг и архитектуры.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развивалась сразу в нескольких центрах, а не в одном городе.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 учебные обзоры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науки развивались в арабо-исламском мире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не только сохраняли древние знания, но и дополняли их собственными наблюдениями, расчетами и практикой.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все области были важны, а лидировали те, что сильнее влияли на жизнь и обучение.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истории средневекового Востока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арабский мир Европа познакомилась с индийскими цифрами и нулём. Это упростило торговые записи, измерения, строительные расчёты и астрономические вычисления.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 расчёты намного удобнее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обзоры по истории науки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арабо-исламских городах бимаристаны были не просто лечебницами. Здесь принимали больных, наблюдали за их состоянием и одновременно обучали будущих врачей. Такой подход помогал соединять практику и знания в одной системе.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Бимаристан: больница и школа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Ибн Сины стал одним из самых известных медицинских сочинений средневековья. Его изучали в разных странах, потому что в книге были собраны сведения о лечении, болезнях и работе врача.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 и его «Канон»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развивали хирургию, фармакологию и описание болезней. Они старались не только лечить, но и понимать причины недугов, поэтому медицина постепенно становилась более точной и наблюдательной.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области медицины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лечили и учили врачей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книги и рукописи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любимых жанров в арабской литературе была поэзия. Стихи читали на праздниках, на собраниях и при дворах правителей, ценя ритм, образность и точность выражения.
</a:t>
            </a:r>
            <a:endParaRPr lang="en-US" sz="68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Книги-легенды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получил сборник сказок «Тысяча и одна ночь». Он объединил удивительные истории, путешествия и чудеса, которые читали и пересказывали в разных странах.
</a:t>
            </a:r>
            <a:endParaRPr lang="en-US" sz="68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 научные трактаты помогали сохранять память о правителях, событиях и открытиях. Благодаря им современники могли узнавать не только легенды, но и реальные факты.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как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 создавали книги с орнаментами и миниатюрами. Каждая рукопись была не только носителем текста, но и произведением искусства, требовавшим терпения и мастерства.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рынки книг, где продавали рукописи и заказывали новые копии. Там встречались ученые, переписчики, читатели и любители красивых изданий.
</a:t>
            </a:r>
            <a:endParaRPr lang="en-US" sz="6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создавалась рукописная книга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учебных обзоров по истории арабо-исламской культуры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строили не только для молитвы. Вокруг них возникали площади, рынки и школы, поэтому здание становилось сердцем городской жизни. Просторный двор, тень арок и фонтан помогали людям собираться и отдыхать в жарком климате.
</a:t>
            </a:r>
            <a:endParaRPr lang="en-US" sz="766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как центр города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арабо-исламских правителей сочетали красоту и удобство. Внутренние дворы, сады и водоемы создавали прохладу, а стены украшали тонкой резьбой и орнаментом. Такие здания показывали богатство, власть и вкус их владельцев.
</a:t>
            </a:r>
            <a:endParaRPr lang="en-US" sz="72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жизнь правителей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Скалы в Иерусалиме, Большая мечеть в Кордове и Альгамбра в Гранаде по-разному выглядят, но объединены мастерством строителей. Эти сооружения сохранили черты эпохи, в которой архитектура стала важной частью культуры.
</a:t>
            </a:r>
            <a:endParaRPr lang="en-US" sz="735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ставшие символами эпохи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мечетей и дворцов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исламского орнамента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часто повторялся на стенах, страницах книг и предметах быта. Благодаря этому вещи из разных городов сразу узнавались.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геометрия и каллиграфия: именно они сильнее всего формируют узнаваемый стиль исламского искусства.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обзорам по истории искусства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7331" y="1390009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ремёсла и повседневная жизнь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рассказы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 устные рассказы были частью образованной жизни. Поэты прославляли красоту языка, мудрость, доблесть и щедрость, а их произведения читали, учили наизусть и передавали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 музыка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дворах и в городах ценили пение, игру на уде и инструментальную музыку. Она сопровождала праздники, встречи и поэтические выступления, создавая особую атмосферу городского досуга.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 и ткани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ткали ковры, одежды и дорогие ткани с узорами, которые передавались из поколения в поколение. Такие изделия ценили за прочность, яркость красок и тонкую работу.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 стекло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Керамисты и стеклодувы создавали сосуды, лампы и посуду для дома и мечети. Их изделия украшали орнаментом, а иногда и надписями, сочетая пользу с красотой.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торговля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делали серьги, браслеты и другие украшения из металлов и камней. Торговля между городами помогала таким вещам быстро расходиться и влияла на моду и вкус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ученые и их вклад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ученые работали в разных областях знания, но их труды часто использовались вместе и влияли на Европу.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ученых охватывали математику, медицину и географию; именно их широта сделала арабо-исламскую науку особенно влиятельной.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обзоры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Востоком и Западом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35075" y="13981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через пустыни и моря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шли по суше, а корабли — по морским маршрутам, соединяя Аравию, Африку, Персию, Индию и Средиземноморье. Так города получали товары и новости издалека.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1035075" y="210307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везли купцы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ценились специи, шелк, ткани, металлы и бумага. Эти товары были дорогими и нужными, поэтому торговля приносила прибыль и делала рынки живыми и многолюдными.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1035075" y="280805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распространялись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грузами путешествовали книги, научные сведения и художественные идеи. Купцы, переводчики и ученые передавали друг другу наблюдения, тексты и новые способы работы.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1035075" y="351302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Города-центры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торговые города быстро росли и превращались в места, где встречались разные народы. Здесь строили рынки, библиотеки, мастерские и школы, а культурная жизнь становилась особенно яркой.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1035075" y="42180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не только обогащала людей, но и соединяла страны. Благодаря ей арабо-исламская культура влияла на соседние регионы и сама впитывала чужие традиции.
</a:t>
            </a:r>
            <a:endParaRPr lang="en-US" sz="1004" dirty="0"/>
          </a:p>
        </p:txBody>
      </p:sp>
      <p:sp>
        <p:nvSpPr>
          <p:cNvPr id="15" name="Text 6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Звезды, карты и измерение времени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небом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внимательно следили за движением Солнца, Луны и планет. Они записывали наблюдения в таблицы, чтобы точнее понимать порядок небесных явлений и строение мира.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в работе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и наблюдений использовали астролябию — сложный прибор своего времени. С его помощью определяли положение светил и находили нужное направление в пути.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молитв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астрономии были полезны в повседневной жизни. По положению небесных тел рассчитывали время молитв и ориентировались на Мекку, что было важно для верующих.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путешествия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географии и картографии помогало мореплавателям и путешественникам. Карты делали маршруты понятнее, а сведения о странах — точнее и полезнее для торговли и поездок.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 воспитание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35075" y="13981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детства детей учили уважать старших, заботиться о близких и соблюдать религиозные правила. Семья считалась первым местом, где человек узнавал нормы поведения и ответственности.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1035075" y="210307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часто начиналось с Корана: дети учились читать и запоминать священные тексты. Затем переходили к письму, счету и основам грамматики, развивая память и внимание.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1035075" y="280805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 мечетях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мечетях работали школы, где мальчики и иногда девочки получали первые знания. Там объясняли основы веры, учили письму и помогали привыкать к учебному распорядку.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1035075" y="351302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на всю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ценилось высоко, потому что знание считалось важной частью жизни мусульманина. Учиться могли стремиться не только дети, но и взрослые, желавшие расширить кругозор.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1035075" y="42180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воспитания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соединяло религиозные нормы, грамотность и практические навыки. Благодаря этому люди лучше участвовали в жизни города, торговли и ученых кругов.
</a:t>
            </a:r>
            <a:endParaRPr lang="en-US" sz="1004" dirty="0"/>
          </a:p>
        </p:txBody>
      </p:sp>
      <p:sp>
        <p:nvSpPr>
          <p:cNvPr id="15" name="Text 6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арабо-исламскую культуру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опоры действовали не отдельно, а вместе. Они связывали повседневную жизнь, образование и творчество.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основа — религия, но именно союз языка, науки и искусства сделал культуру устойчивой и заметной.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истории культуры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арабо-исламской культуры сегодня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арабский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и сегодня остаётся одним из самых распространённых в мире. На нём говорят, пишут книги, создают новости и сохраняют связь с богатой культурной традицией.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слова и 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арабо-исламский мир в другие страны пришли многие термины, названия звезд и правила счета. Поэтому след этой культуры заметен даже в современных учебниках и науке.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орнамента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узоры, каллиграфия и растительные мотивы продолжают вдохновлять художников и дизайнеров. Их используют в книгах, на одежде, в интерьерах и в оформлении городских пространств.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мечетей, арок, куполов и внутренних дворов узнаются и в новых зданиях. Они напоминают о том, как сильное впечатление может оставить продуманная архитектура.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соединившая веру, науку и 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Арабо-исламская культура объединила религию, знания и искусство в единое наследие. Она оставила миру книги, научные открытия, прекрасные здания и традиции, которые ощущаются и сегодня.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2026-06-02T05:56:58Z</dcterms:created>
  <dcterms:modified xsi:type="dcterms:W3CDTF">2026-06-02T05:56:58Z</dcterms:modified>
</cp:coreProperties>
</file>