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природные сообщества, биогеоценоз и экосистема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взаимосвязей живых и неживых компонентов природы и их значимости.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природных сообществ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помогают понять взаимодействие организмов и среды. Это важно для защиты природы и сохранения баланса в экосистемах, предотвращая исчезновение видов и загрязнение.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природного сообщества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природного сообщества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включает растения, животных, грибы и бактерии, обитающих на одной территории. Эти виды взаимосвязаны и зависят друг от друга для поддержания жизни.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вида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органические вещества, животные их потребляют, а грибы и бактерии разлагают органику. Такая цепочка обеспечивает круговорот веществ в сообществе.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естественных сообществ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озеро — типичные примеры природных сообществ, где сочетаются разнообразные виды, поддерживающие устойчивое взаимодействие и обмен энергией.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природных сообществ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сообщества есть виды-основатели, обеспечивающие среду обитания и ресурсы для других организмов.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паразиты формируют сложные пищевые связи, влияя на численность и здоровье других видов.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цепях питания приводит к дисбалансу, вызывая изменение численности и ухудшение устойчивости сообщества.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сообщества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оказывает влияние на рост растений, формируя основу пищевой сети в сообществе.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 и наличие воды влияют на распределение растений, обеспечивая среду обитания для животных.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определяют виды, способные выживать в данных условиях и адаптироваться к ним.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Ограничивающий фактор, например холод на севере, определяется условиями и ограничивает видовое 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биогеоценоз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биогеоценоза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природная система, объединяющая живые организмы и окружающую среду в едином обмене веществ и энергии. Все элементы взаимосвязаны и обеспечивают устойчивость.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аспект термина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был предложен Владимиром Сукачёвым в 1940-х годах для описания целостности природных систем и их взаимозависимостей.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признаки биогеоценоза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биоценоз — сообщество живых организмов, биотоп — неживую среду, и процессы обмена веществ между ними.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Отличительной чертой является наличие замкнутых круговоротов веществ, обеспечивающих стабильность экосистемы.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устойчивостью и способностью к самовосстановлению после внешних нарушений.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049" y="1175216"/>
            <a:ext cx="408980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природного сообщества и биогеоценоза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природным сообществом и биогеоценозом, отражающие их структуру и функции.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более комплексная и замкнутая система по сравнению с природным сообществом.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экологии и биогеографии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определение и разнообразие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об экосистемах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состоит из живых объектов и окружающей их среды, связанных обменом энергии и веществ. Она обеспечивает основную функцию поддержания жизни.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леса, пруды, пустыни и коралловые рифы представляют разные экосистемы с уникальными условиями и обитателями, взаимодействующими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синтезирующие органические вещества посредством фотосинтеза, обеспечивают энергию всему сообществу.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всех компонентов поддерживает круговорот веществ и устойчивость экосистемы.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разлагающие органические остатки, возвращая вещества в почву.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питающиеся растениями и другими животными, регулируют численность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как основа взаимодействий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объединяют организмы разной роли, показывая передачу энергии и материальных веществ в экосистеме на каждом уровне.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в цепи, тем меньше энергии достигает организмов, что ограничивает численность хищников и поддерживает баланс.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учебники, данные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связей в экосистеме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проявляется во взаимодействиях, где оба вида получают пользу, например, клевер и пчёлы, обеспечивающие опыление и питание. Эти связи способствуют стабильности экосистемы.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паразитизм как регуляторы численности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видами за ресурсы ограничивает их численность и способствует адаптации. Паразитизм наносит вред хозяину, влияя на его здоровье и популяцию, но поддерживает естественную динамику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антропогенные изменения в экосистемах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циклы влияют на доступность ресурсов и активность организмов, вызывая естественные изменения в составе экосистем.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изменяют растительность и условия обитания, стимулируя обновление и изменяя видовой состав, что влияет на биоразнообразие.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изменяет природную среду, фрагментирует экосистемы и ухудшает условия жизни многих видов.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сокращению лесных массивов, утрате местообитаний и снижению устойчивости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16168" y="1429640"/>
            <a:ext cx="317213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влияния человека на экосистемы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территорий ведёт к исчезновению многих видов животных и растений, нарушая природные связи и уменьшая биоразнообразие.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удобрений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удобрений приводит к гибели микробных сообществ почвы, ухудшая её плодородие и нарушая круговорот веществ.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отходы ухудшают качество водных экосистем, снижая выживаемость обитателей и нарушая пищевые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исчезающих видов в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исчезающих видов связан с увеличением антропогенных угроз и исчезновением естественных местообитаний.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 необходимость активных мер по охране природы и контролю за экологическим состоянием.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природных ресурсов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и восстановлению экосистем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защищает природные среды и способствует сохранению биоразнообразия на долгосрочную перспективу.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восстановительные работы повышают экологическую культуру и помогают улучшить состояние нарушенных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32605"/>
            <a:ext cx="4814700" cy="25560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искусственных экосистем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различия природных и созданных человеком экосистем по структуре и устойчивости.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обладают большей стабильностью и требуют меньше вмешательств, чем искусственные.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экологии,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экосистем для жизни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очищают воздух и воду, поддерживая экологическое равновесие и здоровье населения.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многие лекарственные растения и климатические регулировщики обеспечиваются благодаря экосистемам.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и поставки продуктов питания напрямую зависят от функционирования природных 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существованию природных сообществ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нарушают естественные связи и сокращают численность коренных видов.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 приводит к потере среды для многих организмов и снижению устойчивости.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ухудшает условия жизни и снижает биологическое разнообразие экосистем.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чрезмерное использование ресурсов усугубляют стресс на природные сообщества и их выживаемость.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природные сообщества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сообществ обеспечивает устойчивость экосистем, поддерживает ресурсы и качество жизни человека, а также помогает нам бережно относится к природе.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2026-05-08T14:08:26Z</dcterms:created>
  <dcterms:modified xsi:type="dcterms:W3CDTF">2026-05-08T14:08:26Z</dcterms:modified>
</cp:coreProperties>
</file>