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питание: ключевые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— основа здоровья и развития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питания включает древние знания и открытия учёных, таких как Иван Павлов, определивших роль питания в здоровье подростков и профилактике заболеваний.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сквозь века: от традиций к науке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рационального питания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веществ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сбалансировать пищевые компоненты, чтобы предотвратить дефициты и избытки, обеспечивая высокую энергетическую ценность и полноценность рациона.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рациональное питание?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обеспечивает организм необходимыми белками, жирами, углеводами, витаминами и минералами. Оно способствует нормальному развитию и поддерживает психоэмоциональное состояние подростков.
</a:t>
            </a:r>
            <a:endParaRPr lang="en-US" sz="11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развитие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питание влияет на рост, иммунитет и когнитивные способности, снижая риски заболеваний и улучшая общую физическую активность и настроение.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обеспечивает необходимую энергию для активного роста и физического развития в период подросткового возраста, поддерживая обмен веществ и иммунитет.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питания для подростков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способствуют улучшению концентрации, памяти и выносливости, что важно для учёбы и спортивных занятий.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Поступающие вещества служат строительным материалом для клеток мышц, костей и внутренних органов, обеспечивая их правильное формирование и обновление.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белков, жиров и углеводов в дневном рационе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питание подростков часто содержит недостаток овощей и избыток сахара, что нарушает идеальный баланс.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 увеличивает риск хронических заболеваний и снижает энергетический потенциал подростков.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правильного питания: пирамида и тарелка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пирамида: базовые принципы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питания показывает пропорции продуктов: основу составляют овощи и фрукты (50%), затем злаки и белки (по 25%). Это визуальный ориентир для здорового рациона подростков.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режим и ограничение 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водный баланс — пить не менее 1,5–2 л воды, а потребление сахара ограничить, чтобы поддерживать энергию и здоровье в подростковом возрасте.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здорового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«тарелки» помогает распределить порции на каждый приём пищи: овощи занимают половину тарелки, остальные части — белки и злаки, дополняются молочными продуктами.
</a:t>
            </a:r>
            <a:endParaRPr lang="en-US" sz="12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 роста и восстановления тканей; источники — мясо, рыба, яйца и молочные продукты, обеспечивающие аминокислоты.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энергию и участвуют в усвоении витаминов; поставщики — растительные масла, орехи и рыба, богатая омега-3.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питают мозг и мышцы, находятся в крупах, хлебе и фруктах, поддерживают выносливость и активность подростков.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источники белков, жиров и углеводов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66981"/>
            <a:ext cx="3848986" cy="168110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суточные нормы питательных веществ для подростков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рекомендованные нормы с учётом пола и влияния физической активности, отражающие потребности растущего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требуют сбалансированного рациона с учётом пола и уровня активности для оптимального здоровья.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2020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минералы: значение и источники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для крови 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необходимо для кроветворения и предотвращения анемии. Его можно получить из мяса, рыбы и обогащённых круп, что важно для активных подростков.
</a:t>
            </a:r>
            <a:endParaRPr lang="en-US" sz="1284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— здоровье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витамин способствует укреплению костей и зубов у подростков. Основные источники — солнечный свет и молочные продукты, особенно обогащённые йогурты и сыры.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— опора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45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поддерживает прочность костей и зубов. Молочные продукты, зелёные овощи и орехи служат основным источником для подросткового организма.
</a:t>
            </a:r>
            <a:endParaRPr lang="en-US" sz="12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4–5 приёмов пищи в день: завтрак, ланч, обед, полдник и ужин для равномерного снабжения энергией.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должен составлять около 35% от суточной калорийности, служа основным и самым насыщенным приёмом пищи.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между приёмами пищи не должны превышать 3–4 часа, что предотвращает переедание и поддерживает обмен веществ.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избегать поздних перекусов и длительных голодовок, чтобы не нарушать пищеварение и не снижать работоспособность.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питания: частота и распределение приёмов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приёмов и пищевой ценности согласно рекомендациям Роспотребнадзора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приёмов пищи в течение дня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привычки и гигиена питания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калорийности важно уменьшить количество перекусов сладостями и фастфудом. Регулярное питание способствует стабилизации обмена веществ и улучшению общего самочувствия.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питания включает мытьё рук перед едой, использование чистой посуды и правильную осанку во время приёмов пищи. Важно также пить достаточное количество воды для поддержания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 снижает уровень энергии и ухудшает концентрацию в школе, что негативно влияет на учебную деятельность.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меню с недостатком овощей и витаминов отражается на памяти, настроении и общем здоровье подростка.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питания подростков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сладких напитков и перекусов ведёт к избыточному весу и развитию риска диабета в раннем возрасте.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полезных и вредных продуктов для школьников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 для здоровья 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цельнозерновой хлеб, нежирное мясо и яйца формируют сбалансированный рацион подростка. Творог и йогурт укрепляют кости, а орехи обеспечивают полезные жиры и витамины для развития.
</a:t>
            </a:r>
            <a:endParaRPr lang="en-US" sz="1366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продукты, которых следует избегать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фастфуд и сладкие газированные напитки содержат много добавленного сахара и жиров, что вредно для здоровья. Шоколадные батончики и продукты с высоким содержанием сахара способствуют ожирению и снижению работоспособности.
</a:t>
            </a:r>
            <a:endParaRPr lang="en-US" sz="12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уровень активности: сравнительные данные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полноценное питание улучшает когнитивные и физические показатели школьников, влияя на успех в учебе и спорте.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сбалансированный рацион повышает внимание и снижает утомляемость, способствуя лучшей успеваемости и физической активности.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2021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помогает предотвратить ожирение и поддерживает нормальный обмен веществ у подростков.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 рацион продуктов, богатых железом, снижает риск развития анемии, улучшая общее самочувствие.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Превентивная роль рациона: профилактика заболеваний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витаминов способствует укреплению иммунитета, уменьшая частоту простудных заболеваний.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рацион снижает вероятность заболеваний сердца и желудочно-кишечного тракта благодаря оптимальному балансу нутриентов.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4169" y="1587736"/>
            <a:ext cx="307566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Недельное меню школьника: примеры разнообразия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сбалансированного меню с обязательным присутствием овощей, фруктов и молочных продуктов на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обеспечивает разнообразие пищевых групп и поддерживает баланс питательных веществ для роста и развития подростков.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напитки: нормы и влияние на здоровье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рекомендуется пить от 1,5 до 2 литров жидкости в сутки, преимущественно чистую воду и натуральные морсы для оптимальной гидратации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употребление газированных напитков влияет на снижение концентрации и способствует появлению головных болей, что негативно отражается на учебе и самочувствии.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обеспечивает энергией для занятий спортом, поддерживая выносливость и скорость восстановления мышц.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питания и физической активности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пищи после физической активности способствует эффективному усвоению питательных веществ и восстановлению сил.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перед тренировкой помогает повысить эффективность нагрузок и улучшить концентрацию во время учебы.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— ключ к успеху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и правильный режим поддерживают здоровье, помогают достигать успехов в учебе и спорте, формируя фундамент ответственного отношения к собственному организму.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2026-05-09T00:15:07Z</dcterms:created>
  <dcterms:modified xsi:type="dcterms:W3CDTF">2026-05-09T00:15:07Z</dcterms:modified>
</cp:coreProperties>
</file>