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и территориальная структура мирового хозяйства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мировая экономика развивается неравномерно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мировая экономика распределена неравномерно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активность сосредоточена не случайно: исторические центры индустриализации, сильная инфраструктура, крупные рынки и транспортные узлы и сегодня притягивают капитал, технологии и людей.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факторов размещения производства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размещения — это условие, которое влияет на выбор территории для предприятия, отрасли или района. Он определяет издержки, доступ к ресурсам, скорость поставок и устойчивость бизнеса.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добычи полезных ископаемых решающее значение имеет сырье, для электроники — кадры и наука, а для пищевой промышленности — рынок сбыта, транспортная доступность и надежность поставок.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ключевым факторам относят сырьевой, энергетический, трудовой, транспортный, потребительский, научный, экологический и политический. Каждый из них по-разному действует в зависимости от отрасли и масштаба производства.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все чаще учитывают не один, а сразу несколько факторов: инфраструктуру, экологические ограничения, цифровую связь и качество управленческой среды. Это делает размещение более комплексным.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выбор места позволяет сократить расходы, ускорить доставку продукции и снизить риски. Поэтому размещение предприятий всегда связано с поиском наилучшего сочетания условий.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1550" y="975331"/>
            <a:ext cx="3194100" cy="3181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определяют специализацию добывающих, металлургических, химических и деревообрабатывающих районов. Близость к сырью особенно важна там, где перевозка тяжелого материала резко увеличивает издержки.
</a:t>
            </a:r>
            <a:endParaRPr lang="en-US" sz="1250" dirty="0"/>
          </a:p>
        </p:txBody>
      </p:sp>
      <p:sp>
        <p:nvSpPr>
          <p:cNvPr id="12" name="Text 2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специализации сформировались в Персидском заливе, в угольных районах Китая, в железорудных районах Австралии и в меднорудных районах Чили. Их развитие тесно связано с ресурсной базой.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выгодно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у месторождений снижает транспортные расходы, упрощает снабжение и повышает рентабельность производства. Особенно это заметно в сырьевых и перерабатывающих отраслях.
</a:t>
            </a:r>
            <a:endParaRPr lang="en-US" sz="1287" dirty="0"/>
          </a:p>
        </p:txBody>
      </p:sp>
      <p:sp>
        <p:nvSpPr>
          <p:cNvPr id="14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Природно-ресурсный фактор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фактор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Энергоемкие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Алюминиевая, химическая и металлургическая промышленность требуют больших объемов электроэнергии. Поэтому такие производства часто концентрируются в районах крупных электростанций и устойчивых энергосистем.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инфраструктурой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промышленные и цифровые центры зависят от качества энергоснабжения не меньше, чем от сырья. Недостаток мощности или перебои могут ограничить рост даже перспективного района.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надежность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предприятий важна не только низкая стоимость энергии, но и ее бесперебойность. Сильные сети передачи, резервные мощности и долгосрочная предсказуемость поставок повышают привлекательность территории.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потребления электроэнергии усиливается значение возобновляемых источников и энергосбережения. Это меняет географию размещения и повышает роль экологически чистых технологий.
</a:t>
            </a:r>
            <a:endParaRPr lang="en-US" sz="12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 стоимость рабочей силы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стоимости труда влияют на выбор отраслей и технологий. Где рабочая сила дороже, там быстрее внедряются автоматизация и роботизация.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издержки труда подталкивают к наукоемкому производству, а низкие — к трудоемким отраслям и сборочным операциям.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МОТ, Всемирный банк; обобщение по регионам мира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50272"/>
            <a:ext cx="4007700" cy="204510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факторов размещения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разные факторы влияют на выбор территории, отрасль и типичные районы размещения.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современной экономике все чаще решают транспорт, кадры, инновации и доступ к рынкам, а не только сырье.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 и ВТО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Транспортно-географическое положение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Транспортно-географическое положение определяет скорость обмена товарами, людьми и информацией. Чем удобнее узел, тем выше его роль в международной торговле и перераспределении потоков.
</a:t>
            </a:r>
            <a:endParaRPr lang="en-US" sz="1001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материком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автомагистралям, железным дорогам и аэропортам усиливает конкурентоспособность территории. Это особенно важно для логистики, машиностроения и экспортных отраслей.
</a:t>
            </a:r>
            <a:endParaRPr lang="en-US" sz="104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Проливы, каналы и международные коридоры уменьшают логистические издержки. Через такие направления проще организовать массовые перевозки и связать разные рынки в единую систему.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узлы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на главных морских путях ускоряют доставку сырья и готовой продукции. Сингапур и Роттердам стали мировыми центрами благодаря выгодному положению и развитой портовой инфраструктуре.
</a:t>
            </a:r>
            <a:endParaRPr lang="en-US" sz="10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территории для размещения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оценки условий показывает, как предприятие выбирает наиболее выгодную площадку.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Научно-образовательный фактор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исследовательские центры становятся точками притяжения для компаний, которым нужны знания, эксперты и доступ к лабораториям. В таких местах быстрее появляются стартапы, потому что рядом есть преподаватели, студенты и инвесторы, готовые поддержать новую идею.
</a:t>
            </a:r>
            <a:endParaRPr lang="en-US" sz="786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рождаются идеи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 соединяют науку и бизнес в одном пространстве. Здесь компании обмениваются кадрами, оборудованием и разработками, а рядом формируется среда, где особенно быстро растут инжиниринг, биотехнологии и программирование.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 и кластеры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долина, Бостонский инновационный район и Шэньчжэнь показывают, что сильная научная среда способна изменить экономическую карту территории. Там высокая плотность специалистов, инвестиций в НИОКР и постоянное взаимодействие с университетами.
</a:t>
            </a:r>
            <a:endParaRPr lang="en-US" sz="785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инновационного района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 и урбанизация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рынку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стремятся располагаться рядом с покупателем, чтобы быстрее доставлять продукцию и точнее учитывать спрос. Это особенно важно для товаров повседневного спроса, где решающими становятся скорость и стабильность поставок.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 агломерации концентрируют население, доходы, торговлю и услуги. Поэтому вокруг них формируются зоны размещения пищевой, строительной и легкой промышленности, ориентированной на массовый рынок.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усиливает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увеличивает спрос на жилье, транспорт, продовольствие, бытовые товары и сервис. Чем больше городская концентрация населения, тем устойчивее спрос и тем выгоднее размещать производство поблизости.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 логистике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рядом с потребителем сокращает путь товара, уменьшает расходы на склады и снижает потери времени. В результате предприятие быстрее реагирует на изменения спроса и повышает конкурентоспособность.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 природоохранный фактор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для вредных производств
</a:t>
            </a:r>
            <a:pPr algn="l" indent="0" marL="0">
              <a:lnSpc>
                <a:spcPct val="100000"/>
              </a:lnSpc>
              <a:buNone/>
            </a:pPr>
            <a:r>
              <a:rPr lang="en-US" sz="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 высокими выбросами и большим водопотреблением не могут свободно размещаться везде. В густонаселенных районах экологические требования особенно строги, поэтому размещение приходится согласовывать с природоохранными нормами.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 за пределы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экологические правила стимулируют перенос опасных производств из крупных городов в менее плотные районы. Одновременно предприятия модернизируют оборудование, чтобы уменьшить загрязнение и расход ресурсов.
</a:t>
            </a:r>
            <a:endParaRPr lang="en-US" sz="1278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 утилизация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устойчивой работы важны очистные сооружения, безопасная переработка отходов и контроль состояния воздуха и воды. Без этих мер возрастает риск штрафов, конфликтов с населением и потери репутации.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устойчивым развитием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экологического фактора растет из-за климатических рисков, общественного контроля и требований к качеству среды. Сегодня экологичность становится не только обязанностью, но и условием долгосрочной конкурентоспособности.
</a:t>
            </a:r>
            <a:endParaRPr lang="en-US" sz="12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 мировой экономике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связывают разные страны в единую производственную сеть, перераспределяя функции между центрами управления, исследования, выпуска продукции и сбыта.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сложные и прибыльные функции обычно сосредоточены в развитых регионах, а производственные и сбытовые звенья шире рассредоточены по миру.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темы; распределение функций ТНК показано условно.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структура мирового хозяйства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мировой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ядра концентрируют финансовые центры, передовые технологии, управление корпорациями и научные исследования. Они задают правила игры в мировой экономике и получают наибольшую выгоду от международных связей.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Периферийные территории чаще поставляют сырье, сельскохозяйственную продукцию и дешевую рабочую силу. Их экономика сильнее зависит от цен на сырьевые товары, доступа к капиталу и внешнеэкономической конъюнктуры.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Полупериферия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Полупериферийные страны сочетают промышленный рост, экспортную ориентацию и зависимость от внешнего спроса. Они способны быстро усиливать позиции, но остаются чувствительными к колебаниям мирового рынка и инвестициям извне.
</a:t>
            </a:r>
            <a:endParaRPr lang="en-US" sz="12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787143"/>
            <a:ext cx="4007700" cy="23633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центры мира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крупнейшие регионы мира специализируются на разных видах деятельности и выполняют неодинаковые функции в мировом хозяйстве.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центры мира различаются по специализации, но именно они формируют основные потоки капитала, технологий и товаров.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WTO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экономические районы и агломерации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агломерациях сосредоточены население, рабочие места, управление, транспорт и сфера услуг. Такая плотность ускоряет обмен ресурсами и делает территорию более привлекательной для бизнеса и инвестиций.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Токайдо, Северо-Восточный коридор США и Рандстад показывают, как крупные экономические районы формируются вдоль густой сети городов, портов, дорог и промышленных узлов.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связи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одного района предприятия, университеты, банки и логистические компании работают как единая система. Это облегчает кооперацию, обмен кадрами и распространение новых технологий.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специализации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не только расширяют рынок труда, но и закрепляют специализацию территории. В результате район быстрее накапливает преимущества и становится заметным центром мирового 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мирового развития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ВВП и населения помогает увидеть, насколько различаются производительность труда, уровень доходов и масштаб экономической активности в разных регионах.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ВВП при сравнительно небольшой численности населения, тем сильнее экономическая концентрация и технологическое превосходство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World Bank и UN; значения округлены для учебной диаграммы.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стадий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производство часто разбито на отдельные этапы: проектирование, добычу сырья, выпуск деталей, сборку, логистику и маркетинг. Каждая стадия размещается там, где условия наиболее выгодны.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цепочки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отрасль может объединять десятки стран, как это видно на примере электроники. Компоненты создаются в разных регионах, а конечный продукт собирается в одном из них.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взаимозависимости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повышает эффективность и снижает издержки, но усиливает зависимость стран друг от друга. Сбой в одном звене может затронуть целые рынки и отрасли.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транспортные ограничения и политические конфликты быстро нарушают глобальные цепочки. Поэтому компании и государства стремятся сочетать международную кооперацию с большей устойчивостью поставок.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международное разделение труда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25085"/>
            <a:ext cx="267600" cy="214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 факторах размещения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узлы размещения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хабы, транспортные коридоры и крупные рынки сбыта становятся ключевыми точками притяжения. Производство тяготеет к территориям, где есть надежные поставки, кадры и быстрая кооперация.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ветровой, солнечной и гидроэнергетики меняет географию производства. Теперь важны не только цена энергии, но и экологические стандарты, климатические условия и устойчивость энергоснабжения.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автоматические линии уменьшают зависимость от дешевого ручного труда. Предприятия выбирают места с надежной энергосистемой, инженерной поддержкой и доступом к квалифицированным специалистам.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облачные сервисы и цифровые платформы позволяют управлять производством на расстоянии. Поэтому все важнее становятся связь, дата-центры и защищенная информационная инфраструктура.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мирового хозяйства складывается под действием многих факторов: ресурсов, энергии, труда, транспорта, науки, рынка, экологии и политики. Сегодня решающими все чаще становятся знания, инфраструктура и способность быстро включаться в глобальные связи.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карту мирового хозяйства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2026-06-03T01:28:51Z</dcterms:created>
  <dcterms:modified xsi:type="dcterms:W3CDTF">2026-06-03T01:28:51Z</dcterms:modified>
</cp:coreProperties>
</file>