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в литературе: от звука к художественному образу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отражённого звука — к памяти, смыслу и образу героя.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образ эха в литературе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помогает увидеть, как одно слово, звук или повтор создают в тексте дополнительный смысл. Через этот образ легче понять настроение, память героя и связь человека с природой.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 слова «эхо»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прямом значении эхо — это отражённый звук, который возвращается от стены, горы, дерева или другой поверхности и слышится немного позже исходного.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переносном значении слово обозначает отзвук события, чувства или мысли. В литературе оно часто связано с памятью, следом и внутренним откликом.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эхо может быть и явлением природы, и символом того, что прошлое не исчезает, а продолжает звучать в настоящем.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нимфе Эхо и происхождение образа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древнегреческом мифе Эхо была нимфой, которая утратила собственную речь и могла только повторять чужие слова. Так возник образ голоса, не принадлежащего самому говорящему.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сюжет закрепил за эхом значения повторения, зависимости и отдалённого отклика. В литературе он стал основой для образа, где звук несёт не только смысл, но и драматическое чувство одиночества.
</a:t>
            </a:r>
            <a:endParaRPr lang="en-US" sz="9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как художественный приём в поэзии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Рефрены и повторяющиеся слова создают ощущение возвращающегося звука и делают стихотворение более запоминающимся.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совпадения помогают передать мягкость, даль, шорох или затухание, будто звук постепенно растворяется в пространстве.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эхо природа словно отвечает человеку, поэтому пейзаж становится не фоном, а участником переживания.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повторы усиливают тоску, тишину, воспоминание или ожидание ответа и помогают читателю услышать тон произведения.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близкие по смыслу к слову «эхо»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 разные оттенки ответа, следа и продолжения смысла.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объединяет идея ответа и продолжения, но каждое подчёркивает свой смысловой оттенок.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урока по литературе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эха работает в художественном тексте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звука или события к художественному 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в устном народном творчестве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фольклоре эхо часто воспринимается как живой ответ природы человеку. Такое представление делает мир вокруг одушевлённым и близким к человеческой речи.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звука в народных текстах нередко связан с лесом, горами, пещерами и другими большими пространствами, где голос звучит особенно заметно и таинственно.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отклика помогает показать, что человек не одинок: окружающее пространство словно слышит его слова и отвечает на них своим звучанием.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традиции эхо усиливает ощущение загадки, простора и связи человека с природным миром, который не молчит, а откликается.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образа эха в литературе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эха особенно выразителен в лирике, где важны не только события, но и оттенки переживания.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эхо связано с памятью и одиночеством, а остальные функции уточняют его смысл и эмоциональную глубину.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темы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в лирике русских поэтов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и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лирике XIX века эхо часто связано с горами, лесом, долиной и вечерней тишиной. Пейзаж в таких стихах помогает услышать отдалённый отклик и почувствовать широту пространства.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и внутренний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эха передаёт раздумье, одиночество и внутренний разговор человека с миром. Даже краткий звук в стихотворении может стать знаком памяти, ожидания и скрытого чувства.
</a:t>
            </a:r>
            <a:endParaRPr lang="en-US" sz="9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приёма помогают передать шорох, мягкое удаление звука и его возвращение, делая стихотворную речь более музыкальной и выразительной.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литературы: раздел о звукописи и звуковых повторах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приёма — аллитерация и ассонанс — особенно часто создают ощущение отзвука в стихах.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Буквальное и художественное эхо: сравнение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одно и то же явление меняет смысл в тексте и становится художественным образом.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эхо переводит физическое явление в сферу памяти, настроения и символа, поэтому текст становится многослойным.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понятий на основе школьного курса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в прозе и описаниях природы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ущелье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 идёт по узкой горной тропе, и каждый его шаг будто отвечает ему из глубины скал. Вокруг почти нет движения, только холодный воздух и далёкий отклик, который подчёркивает величие пространства и одиночество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дорога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пустынной лесной дороге мальчик окликает спутника, и тишина возвращает короткое эхо. Этот простой звук делает вечер особенно напряжённым: кажется, что лес не просто слышит человека, а бережно хранит его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фрагмент с образом эха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увидеть в одном слове тему, настроение и состояние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смыслы чаще всего несёт образ эха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этот образ меняет оттенки, но почти всегда сохраняет ощущение отклика и внутреннего движения.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эхо связывают с памятью и одиночеством; остальные смыслы уточняют пространство, ожидание и контакт человека с миром.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урока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в культуре и искусстве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эхо слышится как повтор мотива или фразы, который создаёт глубину звучания и ощущение пространства. Такой приём помогает слушателю заметить, как звук меняется и возвращается.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образ эха передают пустые дали, горы, туманные линии горизонта и маленькая фигура человека. Так художник показывает тишину, масштаб мира и хрупкость героя.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и кино эхо часто работает как знак воспоминания, тревоги или внутреннего голоса. Оно может сопровождать важный поворот сюжета и усиливать эмоциональное напряжение сцены.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видах искусства эхо связывает внешнее впечатление с внутренним смыслом. Поэтому школьнику полезно замечать, как повтор, отголосок и пауза помогают выразить чувство без прямого объяснения.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81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625" y="2272200"/>
            <a:ext cx="252900" cy="22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0250" y="22581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эха особенно понятна восьмиклассникам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0339" y="22527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явление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можно наблюдать в жизни: в коридоре, во дворе, в горах или у воды. Это помогает легче перейти от обычного опыта к анализу литературного образа.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5086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замечать, как слово, звук и повтор создают смысл. Такой разбор развивает внимательность и помогает читать текст не только по сюжету, но и по оттенкам.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50711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эха помогает увидеть одиночество, ожидание, тишину или воспоминание. Для восьмиклассника это удобный способ связать детали текста с чувствами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631361"/>
            <a:ext cx="5037600" cy="227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литературные термины урока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описать, как образ эха работает в тексте и почему он производит сильное впечатление.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помогает увидеть, как звук, повтор и смысл работают вместе: один образ соединяет сразу несколько литературных понятий.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литературы: основные термины анализа художественного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текста с образом эха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слышит эхо и в какой обстановке оно возникает? Ответ помогает понять, связано ли оно с одиночеством, ожиданием или с особенностями пространства.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повторяется: звук, слово, мысль или чувство? Такой вопрос показывает, прямое это явление или художественный знак, который расширяет смысл эпизода.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близкие образы сопровождают эхо — тишина, отдаление, пауза, отклик? Они подсказывают настроение фрагмента и связывают его с темой всего произведения.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Эхо: звук, который становится смыслом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в литературе превращает простой звук в знак памяти, одиночества и связи человека с миром. Именно поэтому один короткий отклик может раскрыть глубокий смысл текста.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2026-05-22T17:19:37Z</dcterms:created>
  <dcterms:modified xsi:type="dcterms:W3CDTF">2026-05-22T17:19:37Z</dcterms:modified>
</cp:coreProperties>
</file>