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1970–2010-е: исторические рубежи и динамика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Восточной Европы: социализм, переход и интеграция в Европу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Восточной Европы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страны с разным прошлым, социалистическим наследием и влиянием СССР. Цепь политических и экономических изменений стала ответом на вызовы модернизации к концу XX века.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системы социалистических стран в 1970-х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функционировали на основе централизованного планирования, где государство контролировало все этапы производства и распределения ресурсов.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промышленность и коллективное сельское хозяйство стали основой экономики, обеспечивая сырьё и продукцию для внутреннего рынка и союзников.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потребительских товаров и низкая эффективность труда приводили к дефицитам и замедляли экономическое развитие региона.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структура: социализм и однопартийность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удерживала Коммунистическая партия, которая монополизировала управление и подавляла политическую конкуренцию в стране.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цензура и контроль над СМИ ограничивали свободу выражения и подавляли любую оппозицию.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собраний, слова и организации была практически прекращена для подавления общественного недовольства.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Восточного блока поддерживалась военным союзом Варшавского договора и тесными связями с Советским Союзом.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Оппозиция и диссидентское движение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Чартера 77 в Чехословакии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интеллигентов выступила с открытым заявлением, призывающим к соблюдению прав человека. Их деятельность стала символом сопротивления авторитарному режиму и вызвала жесткие репрессии.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профсоюза «Солидарность» в Польше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независимого профсоюза привело к массовым забастовкам и политическому давлению на власть, способствуя началу перемен в стране.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самиздата и подпольных изданий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нелегальные печатные материалы распространялась независимая информация, что поддерживало дух протеста и информированность населения о правах и свободах.
</a:t>
            </a:r>
            <a:endParaRPr lang="en-US" sz="10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переходных реформ и мирные революции 1989 года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стол в Польше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между правительством и оппозицией привели к соглашениям о свободных выборах, положив начало мирной смене власти.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Бархатная революция в Чехословакии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демонстрации и отставка коммунистического правительства прошли без насилия, открыв новую эру демократического развития страны.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Берлинской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момент конца разделения Европы, который ознаменовал объединение Германии и изменение геополитической картины региона.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переходного периода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реформы (1989–1991)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приватизации и либерализации цен сопровождается экономической нестабильностью и ростом социальной напряжённости.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реформы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 и Словакия применяют более плавные изменения, что помогает смягчить социальные последствия, но замедляет экономический рост.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шоковой терапии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и Чехия быстро внедряют рыночные механизмы, что приводит к резкому снижению инфляции, но вызывает рост безработицы.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бедности и неравенства становится серьёзным вызовом, требующим адресных программ поддержки уязвимых групп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стран Восточной Европы (1990–2010)
</a:t>
            </a:r>
            <a:endParaRPr lang="en-US" sz="2156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отражён устойчивый рост ВВП в Польше и Чехии, в то время как Румыния и Болгария постепенно отстают.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рост связан с масштабной приватизацией и привлечением иностранных инвестиций, а также с развитием стабильных институтов.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фонд, 2011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демократических институтов и правовых систем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первых свободных многопартийных выборов положило основу для политического многообразия и парламентской демократии.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укрепление институтов власти — парламента, президентства и независимой судебной системы — обеспечили разделение властей.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конституций и антикоррупционное законодательство стали фундаментом для укрепления правового государства.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Люстрация и бывшие элиты: проблемы очищения власти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 люстрации вводились для недопущения к властным позициям представителей прежнего режима коммунистов.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Польше она была формализована в 1997 году, Чехия приняла инициативы в начале 1990-х, Венгрия ввела ограничения на работу в службах безопасности.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люстрации сопровождались острыми политическими дебатами о справедливости и правовой основе их применения.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возникали ошибки и несправедливые обвинения, а также протесты против избирательного применения данных законов.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Восточной Европы в Европейский союз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 — Копенгагенские критерии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совет сформировал требования для вступления новых членов: политическая стабильность, экономика, правозащитные нормы как основные условия для интеграции.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2004 — первый волновой приём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Польша, Чехия, Венгрия, Словакия, страны Балтии, Словения и другие присоединились к ЕС, открыв новые возможности для экономического роста и свободы передвижения.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2007 — расширение продолжается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 и Болгария стали членами ЕС, продолжая процесс экономической и институциональной интеграции в европейское сообщество.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НАТО и изменение системы безопасности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989055"/>
            <a:ext cx="2784600" cy="140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1999 — первое расширение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Чехия, Польша и Венгрия официально становятся членами НАТО, усиливая безопасность региона и интеграцию военную с Западом.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66912" y="3396875"/>
            <a:ext cx="2784600" cy="14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2004 — вступление новых членов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 страны, Словакия, Словения, Румыния и Болгария присоединяются к НАТО, что существенно изменяет структуру коллективной безопасности Европы.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67975" y="992155"/>
            <a:ext cx="2784600" cy="140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военных структур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проводят модернизацию армии, реформируют командование и военные доктрины в соответствии с требованиями НАТО.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933787" y="3396875"/>
            <a:ext cx="2784600" cy="14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внешнеполитических приоритетов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внешней политики с акцентом на трансатлантическое сотрудничество и участие в миротворческих миссиях.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неравенство: причины и масштабы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 обусловлен различиями в уровне реформ и притоке инвестиций. Города показывали быстрее рост по сравнению с сельскими районами.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значительный успех центральноевропейских стран, в то время как балканские страны испытывали более медленное восстановление и реформы.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банка, 2010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трудовая мобильность в Восточной Европе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Членство в ЕС существенно увеличило трудовую мобильность: особенно возрастало число работников из Восточной Европы в странах Западной Европы, таких как Великобритания и Германия.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молодых специалистов снизил кадровый потенциал региона, однако денежные переводы мигрантов поддерживают экономики стран происхождения.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1990-х годов появилась масштабная трудовая миграция, в том числе сезонная и постоянная, что стало вызовом для национальных рынков труда и демографии.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850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влияние и ответные стратегии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современных коммуникационных и транспортных систем значительно улучшило связность региона и его экономическую привлекательность.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IT-сектора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информационных технологий способствовало появлению многочисленных стартапов и привлечению иностранных инвестиций в области цифровых услуг.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западных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западного образа жизни и потребления вызвало адаптацию местных культурных практик и смешение традиций.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национальной самобытности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глобализацию, активно развиваются национальные культуры, традиции и языки, поддерживаемые через образовательные и культурные проекты.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и культурное самоопределение: новые горизонты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национальных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десятилетий советского влияния произошёл устойчивый рост использования и преподавания национальных языков в школах и СМИ, что укрепило культурную идентичность.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фестивали и памятные мероприятия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международных и локальных фестивалей, посвящённых национальному наследию, помогает сохранять и развивать культурное самосознание общества.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поколения творцов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известные музыканты, писатели и режиссёры, чьи работы получили признание за пределами региона, способствуя формированию современной культурной карты Восточной Европы.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современной политической системы региона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популизма и националистических настроений приводит к усугублению политических разногласий и снижению доверия к классическим демократическим институтам.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скептицизма к либеральной демократии проявляется в критике судебной независимости и медиа, особенно в Венгрии и Польше.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протестных движений связано с борьбой против коррупции и дефицита верховенства закона, что значительно влияет на политический ландшафт.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напряжённые дебаты о роли гражданского общества и балансе между национальными интересами и международными обязательствами.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образования и европейские стандарты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Болонского процесса способствовало гармонизации университетских программ и повышению качества высшего образования в регионе.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и профессиональное образование расширяет международные обмены, особенно через программу Erasmus, стимулируя мобильность студентов и педагогов.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активно участвует в международных научных проектах, что повышает уровень исследовательской деятельности и интеграцию в глобальный научный социум.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трансформация и устойчивое развитие в Восточной Европе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Чернобыльской катастрофы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1986 году регионам Восточной Европы пришлось столкнуться с экологическими проблемами после аварии. Меры по очистке и мониторингу продолжаются и сегодня.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возобновляемых источников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и Прибалтика активно развивают солнечную и ветровую энергию, снижая зависимость от традиционных видов топлива и минимизируя воздействие на окружающую среду.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переработке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сортировки и переработки мусора способствует улучшению экологической ситуации и формированию устойчивой модели потребления в странах региона.
</a:t>
            </a:r>
            <a:endParaRPr lang="en-US" sz="10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мост между прошлым и будущим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успешно прошли путь от социалистического наследия к интеграции с Европой, сохраняя уникальность и одновременно отвечая на вызовы современности.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2026-05-11T04:39:01Z</dcterms:created>
  <dcterms:modified xsi:type="dcterms:W3CDTF">2026-05-11T04:39:01Z</dcterms:modified>
</cp:coreProperties>
</file>