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Image: тема урока английского языка в 8 классе
</a:t>
            </a:r>
            <a:endParaRPr lang="en-US" sz="2689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видим себя и учимся говорить об этом уважительно.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body image особенно важна в подростковом возрасте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сравнивают себя с другими, замечают изменения внешности и сильнее реагируют на мнение сверстников. Эта тема помогает говорить по-английски о self-esteem, влиянии соцсетей и поддержке близких.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354168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4168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25962"/>
            <a:ext cx="504000" cy="50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90180" y="1976363"/>
            <a:ext cx="504000" cy="403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body image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compare yourself with others и to feel good about your body помогают обсуждать переживания и отношение к себе простыми, понятными словами.
</a:t>
            </a:r>
            <a:endParaRPr lang="en-US" sz="1098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accept differences, to judge by appearance и to support a friend учат говорить так, чтобы не обижать других и поддерживать доброжелательную атмосферу.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body image, appearance, attractive и insecure помогают описывать, как человек видит свою внешность и какое впечатление она производит на него и окружающих.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себе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self-confidence и self-esteem важны для разговора о том, насколько человек принимает себя, чувствует ли он внутреннюю опору и спокойно ли общается с другими.
</a:t>
            </a:r>
            <a:endParaRPr lang="en-US" sz="708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overweight, underweight, fit и healthy помогают описывать физическое состояние без лишних эмоций. Важно использовать их точно и аккуратно, особенно в разговоре о здоровье.
</a:t>
            </a:r>
            <a:endParaRPr lang="en-US" sz="706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описание человека на английском языке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слова могут звучать резко, если выбрать неудачный тон. Поэтому важно подбирать формулировки, которые звучат спокойно, уважительно и не задевают человека.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внешности часто используют слова tall, short, slim и well-built. Они помогают говорить о человеке нейтрально, без насмешки и лишних оценок.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внешности — это нормально. На уроке полезно учиться описывать людей так, чтобы замечать особенности, а не сравнивать их с идеалом.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глаза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внешности можно описать через curly-haired, straight-haired, fair-haired, dark-haired, blue-eyed и brown-eyed. Такие слова делают описание точным и понятным для собеседника.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body image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часто сталкиваются с оценками внешности в онлайн-общении и среди сверстников, но поддержка дома тоже заметно меняет восприятие себя.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друзья дают самый заметный эффект, а семья помогает снизить напряжение и сохранить более реалистичный взгляд на себя.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теме урока; без точных статистических данных.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25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удачные кадры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ленте чаще показывают лучшие фотографии, а не обычные моменты жизни. Из-за этого кажется, что у других людей всё идеально и без усилий.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79551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 редактирование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Edited photos и perfect angles меняют внешность на экране. Иногда изображение становится настолько обработанным, что реальный человек выглядит совсем иначе.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70303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Нереалистичные стандарты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постоянно видит unrealistic standards, он может начать сравнивать себя с картинкой, которая в жизни почти никогда не существует.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42004" y="1914812"/>
            <a:ext cx="1747800" cy="25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comparison усиливает недовольство собой, особенно если рядом много комментариев и лайков. Полезно помнить, что в соцсетях видна не вся правда.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себя с другими в соцсетях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959897"/>
            <a:ext cx="5139684" cy="1836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выражения по теме внешности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может поддерживать человека или, наоборот, ранить его. Важно уметь замечать разницу между уважительными и обидными фразами.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Уважительные фразы помогают сохранять спокойную атмосферу, а обидные слова усиливают стеснение и снижают самооценку.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по теме body image.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720244"/>
            <a:ext cx="720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image и самооценка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image влияет на то, как человек думает о своей внешности. Если мысли становятся слишком критичными, появляется неуверенность и труднее чувствовать себя спокойно.
</a:t>
            </a:r>
            <a:endParaRPr lang="en-US" sz="85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восприятие себя может вызывать стеснение, тревогу и раздражение. Такие чувства быстро отражаются на общении, особенно в классе и среди друзей.
</a:t>
            </a:r>
            <a:endParaRPr lang="en-US" sz="939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чувствует себя неуверенно, он может меньше говорить, избегать внимания и реже проявлять инициативу. Поддержка окружающих помогает снять напряжение.
</a:t>
            </a:r>
            <a:endParaRPr lang="en-US" sz="903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отношение к себе делает человека спокойнее, смелее и свободнее на уроках, в спорте и в обычных разговорах с друзьями.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недовольство внешностью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фотография, комментарий или поддержка могут повлиять на мысли, чувства и поведение подростка.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после: один кадр, два смысла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исходной фотографии человек выглядит обычно, а рекламная версия становится более яркой и «совершенной». Filters, retouching и special lighting меняют впечатление так сильно, что зритель видит не реальность, а тщательно созданный образ.
</a:t>
            </a:r>
            <a:endParaRPr lang="en-US" sz="108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рекламный образ запоминается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Выбранная поза, удачный ракурс и обработка делают товар привлекательнее, но вместе с ним продаётся и идея идеальной внешности. Для подростков важно понимать, что такой образ часто недостижим в обычной жизни.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смотреть на изображения критически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картинка выглядит слишком безупречно, стоит задать вопрос: что было изменено? Такой подход помогает не сравнивать себя с отретушированным фото и лучше понимать, как медиа влияют на самооценку.
</a:t>
            </a:r>
            <a:endParaRPr lang="en-US" sz="108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медиа: как создаётся образ «идеальной» внешности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чувствовать себя лучше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привычки работают вместе: тело отдыхает, мозг меньше сравнивает себя с другими, а настроение становится стабильнее.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движение и меньше времени онлайн дают самый заметный эффект; остальные привычки усиливают поддержку и помогают сохранять уверенность.
</a:t>
            </a:r>
            <a:endParaRPr lang="en-US" sz="82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для учебного примера по теме body image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здоровые привычки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Начать с режима сна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помогает просыпаться без усталости, лучше концентрироваться и спокойнее относиться к внешности и изменениям тела.
</a:t>
            </a:r>
            <a:endParaRPr lang="en-US" sz="1173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Добавить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активность поддерживает энергию и настроение. Это может быть ходьба, танцы, плавание или любая другая подходящая нагрузка.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Заботиться о питании и воде
</a:t>
            </a:r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еда и достаточное количество воды помогают чувствовать себя сильнее, внимательнее и более собранно в течение дня.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Сохранять полезный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построен понятно и спокойно, легче строить healthy habits, to take care of yourself и stay active без лишнего стресса.
</a:t>
            </a:r>
            <a:endParaRPr lang="en-US" sz="1173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внешности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что представления о «идеальном» теле часто неверны. Разнообразие внешности — естественно.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показывают, что внешность не должна соответствовать одному шаблону: разнообразие тел и темпов развития является нормой.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для урока по теме body image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внешности уважительно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You have a nice smile или Your style suits you звучат спокойно и поддерживающе. Они отмечают достоинства человека, не сравнивая его с другими и не оценивая грубо.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описать внешность, лучше выбирать спокойные слова без насмешки. Выражения типа You look comfortable and confident помогают говорить о человеке уважительно и без лишнего давления.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развитию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Everyone develops differently напоминает, что подростки растут с разной скоростью. Это помогает не стыдить человека за рост, вес, кожу, волосы или одежду.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избегать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про внешность часто звучат обидно, даже если сказаны несерьёзно. Лучше не использовать слова, которые унижают, смущают или заставляют человека чувствовать себя неловко.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поддержать друга, если он переживает из-за 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перейти от внимательного общения к реальной поддержке и при необходимости обратиться к взрослому.
</a:t>
            </a:r>
            <a:endParaRPr lang="en-US" sz="1842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922" y="3090836"/>
            <a:ext cx="2730700" cy="1693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image и движение: спорт без сравнения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9835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важнее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нужна не только для внешности. Она помогает чувствовать силу, выносливость и бодрость, поэтому полезно выбирать занятия, которые действительно нравятся.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98350" y="3586751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снять напряжение и улучшает настроение. Даже короткая активность после школы может помочь переключиться и почувствовать себя лучше.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26440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walking, dancing, cycling, team games, swimming и stretching. У каждого человека свой темп и свой способ двигаться, и это нормально.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129368" y="3586751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через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и друзья относятся к спорту спокойно, подросткам легче не бояться ошибки и не связывать упражнения только с внешним видом.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6130450" y="1815600"/>
            <a:ext cx="26163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без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секциях важно не оценивать себя по чужому результату. Лучше замечать свой прогресс: стало легче, увереннее и 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что человеку нужна помощь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такие признаки держатся долго, важно не оставаться одному с проблемой и сказать об этом взрослому, которому доверяют.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 дольше проявляются признаки, тем важнее своевременная поддержка родителей, психолога или врача.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для учебного примера по теме health and feelings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48" y="1900220"/>
            <a:ext cx="45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948" y="3478989"/>
            <a:ext cx="45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людей и уважение к различиям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бывают разного роста и телосложения, и это естественно. Такие различия не делают никого лучше или хуже, а лишь показывают индивидуальность каждого человека.
</a:t>
            </a:r>
            <a:endParaRPr lang="en-US" sz="931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лица, цвет кожи и особенности внешности у всех разные. В английском языке важно говорить о них без оценки, используя слова diversity и respect.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взросления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растут не одинаково: кто-то меняется раньше, кто-то позже. Это normal variation, поэтому сравнивать себя с другими по одному возрасту неправильно.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 выражение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стиль помогают человеку показать свою individuality. Уникальность не требует подражания чужому образу, потому что каждый может выглядеть по-своему.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в повседневной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644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реже сравнивать себя с идеальными фотографиями и помнить, что в сети часто видна только тщательно выбранная часть жизни, а не реальность целиком.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3414398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реальный контент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подписываться на страницы, где показывают разные типы людей и обычную жизнь. Такой контент помогает смотреть на внешность спокойнее и без лишнего давления.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6225576" y="181381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тревожит, важно рассказать об этом близкому человеку. Разговор помогает снять напряжение и понять, что с трудными мыслями не нужно оставаться одному.
</a:t>
            </a:r>
            <a:endParaRPr lang="en-US" sz="1104" dirty="0"/>
          </a:p>
        </p:txBody>
      </p:sp>
      <p:sp>
        <p:nvSpPr>
          <p:cNvPr id="14" name="Text 5"/>
          <p:cNvSpPr txBox="1"/>
          <p:nvPr/>
        </p:nvSpPr>
        <p:spPr>
          <a:xfrm>
            <a:off x="2095463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 внимание укрепляют доверие в классе и дома. Когда человек чувствует support, ему проще сохранять confidence и уважать других.
</a:t>
            </a:r>
            <a:endParaRPr lang="en-US" sz="1151" dirty="0"/>
          </a:p>
        </p:txBody>
      </p:sp>
      <p:sp>
        <p:nvSpPr>
          <p:cNvPr id="15" name="Text 6"/>
          <p:cNvSpPr txBox="1"/>
          <p:nvPr/>
        </p:nvSpPr>
        <p:spPr>
          <a:xfrm>
            <a:off x="4913415" y="3507702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тело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движение и спокойный режим помогают чувствовать себя лучше. Такие привычки укрепляют self-respect, потому что забота о себе становится частью обычной жизни.
</a:t>
            </a:r>
            <a:endParaRPr lang="en-US" sz="11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image зависит от семьи, друзей, медиа и личного опыта, но не определяет ценность человека. Уважительный язык, реалистичный взгляд и здоровые привычки помогают чувствовать себя увереннее.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2026-05-31T05:56:02Z</dcterms:created>
  <dcterms:modified xsi:type="dcterms:W3CDTF">2026-05-31T05:56:02Z</dcterms:modified>
</cp:coreProperties>
</file>