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«Дума»: стихотворение о поколении 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судьбе поколения, утратившего цель, веру и внутреннюю силу.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 появилась в эпоху общественного разочарования, когда многие чувствовали разрыв между высокими идеалами и реальной жизнью. Лермонтов говорит уже не об одном человеке, а о целом поколении, которому не хватило исторического дела.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1830-х годов и голос Лермонтова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«дума» означает серьёзное размышление, внутренний разговор с собой. Поэтому в стихотворении важнее мысль и оценка, чем событие или сюжетное действие.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настраивает на философский тон. Лирический герой наблюдает современников, сравнивает их с прошлым и приходит к горькому выводу о духовной усталости.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не отдельная судьба, а состояние поколения. Лермонтов показывает людей, у которых есть ум, но нет ясной цели и желания действовать.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«Дума»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помогает увидеть самого автора — поэта, остро чувствовавшего противоречия своего времени. Он писал о том, что особенно тревожило его поколение.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Автограф как свидетельство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автографа или старинного издания делает стихотворение ближе к истории. Такой источник показывает, что «Дума» относится к зрелой лирике, где личное чувство соединено с общественной мыслью.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и рукописный текст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01523"/>
            <a:ext cx="3848986" cy="2145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о произведении и его главной идее.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Справка показывает, что произведение соединяет личное переживание, историческое обобщение и нравственный суд.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«Дума» (1838)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сведения о стихотворении «Дума»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мысль в стихотворении постепенно становится всё более строгой и обобщающей.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спокойного наблюдения Лермонтов переходит к жёсткому нравственному выводу о поколении.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стихотворения М. Ю. Лермонтова «Дума»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наблюдения к оценке и нравственному выводу.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авторская мысль в «Думе»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поколения в стихотворении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современников как людей, которые много думают, но мало решаются. Их знания не превращаются в поступок, а сомнения мешают выбрать верный путь.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лишено высокой цели и внутренней опоры. Поэт подчёркивает усталость, равнодушие и неспособность к настоящему нравственному выбору.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стоит совсем в стороне. Он говорит о поколении с болью, поэтому упрёк звучит не холодно, а как личное переживание за общую судьбу.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строгого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современников внимательно и строго. Он не только описывает их, но и оценивает, поэтому его речь звучит как серьёзный нравственный разговор.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разочарования и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создают одиночество, усталость и сожаление о неиспользованных возможностях. В тексте слышится и личная боль, и тревога за будущее поколения.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настроение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речи делают стихотворение не просто описанием, а сильным нравственным монологом.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повторов, противопоставлений и риторических форм усиливает обличительный тон текста.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в стихотворении М. Ю. Лермонтова «Дума»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создают оценку поколения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сразу задаёт общий взгляд на своё поколение: не на отдельного человека, а на целую эпоху. Интонация ещё сдержанная, но уже слышится тревога и скрытый упрёк.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критики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Лермонтов перечисляет духовные слабости современников: сомнение, усталость, внутреннюю разобщённость. Оценка становится всё резче, а мысль — более обобщённой и беспощадной.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стихотворения появляется сравнение с прежними поколениями. Контраст усиливает чувство утраты: люди настоящего кажутся слабее тех, кто жил прежде и умел действовать.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строки подводят нравственный итог: жизнь, прожитая без дела и цели, не оставляет следа. Так композиция ведёт от наблюдения к жёсткому историческому приговору.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логика строф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Лермонтов противопоставляет живую, деятельную эпоху прошлого и духовно ослабленное настоящее.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подчёркивает: утрата цели и чувства долга делает современность предметом горькой оценки.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стихотворение «Дума» (1838)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прошлого и настоящего в «Думе»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 показывает, что мысль о бездействии прозвучала в эпоху глубокого общественного разочарования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стихотворение «Дума»; дата создания — 1838 год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связывает личную пассивность с историческим состоянием поколения. Поэтому стихотворение звучит не как частное замечание, а как серьёзный нравственный упрёк.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 которой никто не идёт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лермонтовской лирике дорога часто похожа на поиск смысла. В «Думе» этот образ почти исчезает: путь как будто есть, но движения нет. Так возникает ощущение остановки и внутренней пустоты поколения.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и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небо, степь и одинокая фигура усиливают чувство разобщённости человека с миром. Такие картины помогают увидеть не только пейзаж, но и настроение: тишину, тревогу и невозможность найти опору.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которое не приносит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время связано с изменением и развитием, но здесь оно словно замедлено. Пространство и движение почти не меняются, поэтому образ эпохи выглядит застывшим, как будто жизнь не может сделать следующий шаг.
</a:t>
            </a:r>
            <a:endParaRPr lang="en-US" sz="1101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времени и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тексте не равны между собой: одни звучат сильнее, другие только оттеняют основную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— разочарование в поколении, а рядом с ним особенно заметно горькое сожаление о несбывшихся возможностях.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М. Ю. Лермонтова «Дума»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строится от содержания к художественной форме и авторской позиции.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стихотворение «Дума» на уроке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900752"/>
            <a:ext cx="542108" cy="433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«Думы» с темой «лишнего человека»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без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«лишнего человека» способен думать глубоко, но не находит дела, которому мог бы отдать силы. В «Думе» эта черта превращается в признак целого поколения, потерявшего внутреннюю опору.
</a:t>
            </a:r>
            <a:endParaRPr lang="en-US" sz="1607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проблема не сводится к личному характеру. Общество 1830-х годов не даёт человеку ясной цели, поэтому талант и энергия остаются без настоящего движения.
</a:t>
            </a:r>
            <a:endParaRPr lang="en-US" sz="1666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общая несостоятельность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личную боль и исторический взгляд. Поэт говорит не только о слабости отдельного человека, но и о духовной усталости среды, в которой трудно стать действующим человеком.
</a:t>
            </a:r>
            <a:endParaRPr lang="en-US" sz="16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2838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опорные строки помогают связать текст с темами разочарования, бездействия и нравственного вывода.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строки показывают движение от описания духовной усталости к итоговому нравственному осуждению.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стихотворение «Дума»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опоры для анализа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 помогает задуматься о выборе, цели и ответственности за собственные поступки. Эти вопросы особенно понятны школьникам, которые только начинают строить своё будущее и оценивать свои решения.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опасность равнодушия и привычки откладывать важное. Оно показывает, что ум, знания и способности имеют смысл только тогда, когда человек использует их в деле.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важным для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смысл стихотворения М. Ю. Лермонтова «Дума»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 показывает поколение, которое утратило силу действовать и отвечает за это духовное бездействие. Лермонтов создаёт горький, но точный портрет эпохи и предупреждает о цене внутренней пустоты.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2026-05-23T03:52:39Z</dcterms:created>
  <dcterms:modified xsi:type="dcterms:W3CDTF">2026-05-23T03:52:39Z</dcterms:modified>
</cp:coreProperties>
</file>