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Родовые общины охотников и собирателей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выживали в каменном веке вместе, а не в одиночку?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859" y="1576187"/>
            <a:ext cx="3114929" cy="27881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Родовые общины возникли в верхнем палеолите, когда люди жили охотой, собирательством и рыболовством. Объединение по родству и совместный труд помогали группе выжить в суровой природе.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появились родовые общины и зачем они были нужны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входил в родовую общину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родственных семей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общину входили несколько семей, которые считали себя близкими родственниками. Люди жили и работали вместе, поэтому успех и опасности одного касались всей группы.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поколения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 были взрослые мужчины и женщины, дети и старики. Каждый выполнял посильные дела: взрослые добывали пищу, а старшие делились опытом и помогали советом.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обязанности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общины вместе искали еду, присматривали за младшими и следили за безопасностью стоянки. Если кто-то заболевал или уставал, другие поддерживали его.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коллектив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объединяли не только родственные связи, но и постоянная совместная жизнь. Такая сплочённость делала группу сильнее, чем отдельного человека, и повышала шансы на выживание.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2458" y="1838326"/>
            <a:ext cx="419088" cy="5587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объединялись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охота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 было легче выслеживать крупных животных, окружать их и направлять в нужное место. Совместные действия повышали шанс добыть мясо и шкуры.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опасностей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людей могли отпугнуть хищников и вовремя заметить угрозу. Вместе было проще охранять стоянку и спасать детей или больных.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Пережить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Общине легче было поддерживать огонь, строить укрытие и переживать холодные ночи. Общий костёр объединял людей и помогал сохранять тепло.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охота не удавалась, выручали собранные растения и общие запасы. Совместная жизнь уменьшала риск голода и делала жизнь более устойчивой.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пищи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давала людям мясо и жир, а также шкуры для одежды и кости для орудий. Поэтому удачная добыча была жизненно важна для всей общины.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добывали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охотились на оленей, бизонов, диких кабанов и других животных. В некоторых местностях добычей становились и мамонты, но такая охота была особенно трудной и опасной.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и приёмы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охоты использовали копья, дротики, каменные наконечники и ловушки. Иногда животных загоняли в яму или к обрыву, где добыть их было проще.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от 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охоты использовали почти всё: мясо шло в пищу, шкуры — на одежду и жилища, а кости и сухожилия — на полезные изделия.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как главное занятие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зависело от сезона, местности и удачи. В разных районах доля источников пищи могла заметно отличаться.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была основой питания, но без собирательства и рыболовства жизнь общины была бы гораздо менее устойчивой.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урока; условные доли для наглядности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давало пищу людям каменного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собирательства в жизни общины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на трудный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Собирательство помогало не оставаться без еды, когда охота была неудачной. Ягоды, орехи и коренья дополняли добычу и поддерживали людей в повседневной жизни.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97550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разнообразная пища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растения делали питание полезнее и богаче. В них были витамины и другие важные вещества, которые нельзя было получить только из мяса.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6363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собрать хорошие плоды и не ошибиться, люди должны были хорошо знать растения, сезоны и места их роста. Это развивало наблюдательность и память.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4904" y="2407886"/>
            <a:ext cx="2599815" cy="21469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9827" y="2407886"/>
            <a:ext cx="2599815" cy="21469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0977" y="2407886"/>
            <a:ext cx="2599815" cy="2146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нож в руках мастера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выбирал подходящий камень, затем откалывал острые пластинки и придавал им форму. Такой нож помогал резать мясо, обрабатывать шкуры и выполнять мелкую работу. Без точного удара хорошее орудие не получалось.
</a:t>
            </a:r>
            <a:endParaRPr lang="en-US" sz="1099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Костяная игла и тёплая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кости делали тонкие иглы, шила и гарпуны. С их помощью люди прокалывали шкуры и сшивали одежду прочными сухожилиями. Это особенно помогало в холодных местах, где защита от ветра была жизненно важна.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Деревянное копьё на охоте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служило для копий, рукоятей и длинных шестов. Древко делали лёгким, но прочным, чтобы его можно было метнуть или удерживать двумя руками. Такое оружие делало охоту более безопасной и организованной.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древние люди создавали орудия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460005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брали у природы всё, что могло пригодиться в быту, на охоте и для защиты от холода.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материалы использовали по-разному, а вещи служили долго. Это показывает практичность древних людей и почти полное использование природных ресурсов.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истории; обобщение по материалам каменного века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 их использование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жили родовые общины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Пещеры и укрытия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могли жить в пещерах, шалашах и землянках. Такие жилища защищали от ветра, дождя и холода, хотя оставались простыми и временными.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постройки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пещеры были недоступны, строили жилища из веток, шкур и костей животных. Их можно было быстро собрать и так же быстро разобрать.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место стоянки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Стоянки обычно выбирали рядом с водой, местами охоты и участками, где росли дикие растения. Это облегчало поиск пищи и повседневную жизнь.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7178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и кочёвки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дичь уходила или запасов становилось мало, община меняла место стоянки. Поэтому жилища часто были не постоянными, а приспособленными к переходам.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о повседневной жизни родовых общин охотников и собирателей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проходила жизнь общины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обязанностей в общине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Мужчины-охотники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они участвовали в охоте и помогали защищать стоянку. Это требовало силы, выносливости и умения действовать вместе, особенно когда добывали крупных животных или отбивали нападение хищников.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Женщины-собирательницы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собирали растения, готовили пищу и занимались изготовлением одежды из шкур. Их труд был важен каждый день, потому что именно он обеспечивал общину разнообразной едой и нужными вещами.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и опыт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Пожилые члены общины не только помогали в посильной работе, но и учили младших. Они помнили удачные места охоты, безопасные пути и полезные способы выживания в природе.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 обучении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наблюдали за взрослыми, повторяли простые действия и постепенно становились помощниками. Так они с ранних лет учились ответственности, внимательности и умению действовать ради всей группы.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добычи распределялось внутри общины, чтобы никто не остался без еды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 о родовой общине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помогал поддерживать детей, стариков и больных, а также уменьшал ссоры после удачной охоты.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долго оставался очень медленным: людей было мало, а выживание зависело от удачной охоты, тепла и наличия пищи в окружающей местности.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заметное ускорение роста связано с переходом к земледелию и более устойчивым источникам пищи.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общих исторических представлений о демографическом росте; значения условные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численность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верили, что мир населен силами и духами, от которых зависит погода, удача на охоте и благополучие всей группы. Такие представления помогали объяснять непонятные явления природы.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Магия удачи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Охотники старались повлиять на исход промысла обрядами и рисунками. Они надеялись, что изображение животного или сцены охоты принесет успех и поможет добыть больше пищи.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Пещерные изображения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стенах пещер люди рисовали зверей, охотников и сцены преследования добычи. Эти изображения были не просто украшением, а частью важного для общины мировоззрения и обрядов.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памятники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известны пещерные рисунки во Франции и Испании, в том числе в Ласко и Альтамире. Они помогают узнать, как древние люди воспринимали животных, охоту и окружающий мир.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Верования и древнее искусство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46605"/>
            <a:ext cx="542227" cy="5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46605"/>
            <a:ext cx="542227" cy="54222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900827"/>
            <a:ext cx="542227" cy="433782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дети учились у взрослых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учились замечать следы, различать направление движения и понимать, где может скрываться добыча. Такие навыки были нужны, чтобы не потеряться и помочь взрослым на охоте.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со старшими они запоминали съедобные и ядовитые растения, а также места, где можно собрать ягоды, коренья и орехи. Это спасало общину в трудные дни.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стоянке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запоминали тропы, ориентиры и безопасные места возле воды и жилья. Умение найти дорогу было особенно важно при переходах и сезонных перекочевках.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делах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выполняли простые поручения: приносили воду, собирали хворост, следили за младшими. Постепенно через практику они усваивали привычки, нужные для жизни в общине.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862" y="2728778"/>
            <a:ext cx="6080278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изменились связи между людьми, способы добычи пищи и образ жизни после перехода к земледелию.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земледелию сделал людей менее зависимыми от случайной добычи и привел к постоянным поселениям и новому укладу жизни.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истории, обобщение признаков двух типов поселений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Родовая община и земледельческая деревня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постепенно менялись, и привычные места охоты становились менее удобными. Людям приходилось искать новые способы добывать пищу и приспосабливаться к окружающей среде.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крупной дичи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сокращалось число крупных животных, на которых раньше сильно зависела жизнь общин. Это заставляло людей внимательнее наблюдать за природой и искать более надежные источники еды.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всё лучше понимали, как растут растения и как ведут себя животные. Наблюдения помогли заметить, что пищу можно не только брать у природы, но и получать с помощью труда.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земледелие и скотоводство, а вместе с ними — запасы пищи и постоянные поселения. Жизнь стала более оседлой, а возможности общины заметно расширились.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древний образ жизни изменился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новые занятия изменили не только питание, но и устройство поселений, а также роль труда внутри общины.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сделало жизнь менее подвижной, но более устойчивой: появились постоянные жилища, запасы еды и возможность содержать больше людей.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первобытного общества; значения условные, для сравнения признаков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образа жизни древних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Родовая община: начало человеческого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Родовая община помогла людям выжить в суровом мире, научила их работать сообща, делить добычу и передавать опыт. Именно с таких групп начиналась история человеческого общества.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2026-06-01T01:20:09Z</dcterms:created>
  <dcterms:modified xsi:type="dcterms:W3CDTF">2026-06-01T01:20:09Z</dcterms:modified>
</cp:coreProperties>
</file>