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история: как прошлое живёт сегодня
</a:t>
            </a:r>
            <a:endParaRPr lang="en-US" sz="2938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продолжает говорить через культуру, язык и память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история вместе показывают, как события прошлого меняют жизнь людей и оставляют след в языке, обычаях, искусстве и памяти.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прошлое меняет жизнь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ключевых понятия: история и культура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отвечает на вопросы о том, что произошло и когда. Она помогает выстроить последовательность событий и понять, как одно событие влияет на другое.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история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показывает, как люди жили, во что верили и что считали важным. Она видна в одежде, песнях, книгах, домах и повседневных привычках.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культура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культурные признаки можно узнать эпоху даже без точной даты. Предметы, изображения и тексты сохраняют следы времени лучше, чем кажется на первый взгляд.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времени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народа складывается своя память о прошлом. Она помогает людям понимать, откуда они пришли, и по-своему объяснять историю своей страны и семьи.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история влияет на культуру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события прошлого одновременно меняют жизнь, распространяют идеи и оставляют память в культурных формах.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меняется вместе с историей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через большие государства и торговые пути начинают чаще общаться разные народы, в язык входят новые слова и выражения. Так речь приспосабливается к новым реалиям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9027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текстах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19027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тексты обычно сохраняют старые формы дольше, чем разговорная речь. Поэтому по рукописям и документам можно увидеть следы прошлых эпох и языковых изменений.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9380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письма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329380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письма могут менять привычный облик алфавита. Иногда письмо упрощают, иногда перестраивают, чтобы сделать его удобнее для чтения, обучения и делопроизводства.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в словах и письменности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заимствуют слова для новых вещей, которых раньше не было в их жизни. Это могут быть названия товаров, одежды, должностей, наук или инструментов.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понятий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люди общаются, тем заметнее смешение языковых традиций. В результате язык становится богатее, но при этом сохраняет память о своих контактах.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документы показывают, как одна эпоха отличается от другой. По орфографии, словам и форме записей можно заметить изменения в культуре и образовании.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источниках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заимствования закрепляются в разговорной речи и письме. Они помогают быстро назвать то, что пришло вместе с торговлей, учёбой или общением между народами.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 языке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вместе с торговлей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привозили не только товары, но и новые образы мира. Вместе с ними в города приходили религиозные идеи, обряды и символы, которые постепенно находили местное звучание.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иногда поддерживали новую веру, чтобы укрепить власть и объединить жителей. Но старые обычаи исчезали не сразу: часто они соединялись с новыми представлениями.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обрядов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деревнях и городах люди могли праздновать по старому и по-новому одновременно. Так возникали местные традиции, в которых смешивались разные эпохи и разные смыслы.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мировоззрение
</a:t>
            </a:r>
            <a:endParaRPr lang="en-US" sz="236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68" y="1225603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419" y="3203566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вера сохраняет культурную память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храмах и иконах можно увидеть, какие представления о святости и защите были важны для людей. Эти изображения создавали не только для красоты, но и для памяти.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иконы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 и украшения показывают, как люди понимали власть, порядок и связь с предками. Орнаменты и символы часто передавали идеи, которые были понятны целому сообществу.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 изображениях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переживают столетия и соединяют поколения. Во время таких дней люди повторяют знакомые обряды и напоминают себе, почему это событие важно для семьи и общества.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традиция сохраняется не только в зданиях, но и в общем опыте людей. Через молитвы, обычаи и памятные даты культура передаёт смысл от прошлого к настоящему.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через обряд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зеркало эпохи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эпохи
</a:t>
            </a:r>
            <a:endParaRPr lang="en-US" sz="1098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военные и тревожные годы искусство часто становится более строгим и торжественным. Художники и архитекторы передают чувство силы, напряжения и ожидания перемен.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жизнь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мирное время в произведениях чаще появляются свет, красота и сцены повседневной жизни. Люди хотят видеть в искусстве гармонию и знакомый мир вокруг себя.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как символы
</a:t>
            </a:r>
            <a:endParaRPr lang="en-US" sz="1098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особенно хорошо показывает богатство и власть. По размерам зданий, материалам и украшениям можно понять, насколько развиты были техника и ремесло.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образах
</a:t>
            </a:r>
            <a:endParaRPr lang="en-US" sz="1098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образы не просто украшают эпоху, а помогают её понять. Они сохраняют настроение времени и рассказывают о ценностях людей лучше длинных описаний.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мелодии вошли в профессиональную музыку и помогли сохранить связь с прошлым.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 время народные мелодии особенно часто переходили в профессиональные произведения.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музыки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длится 7 дней: каждый день хранит свои обряды и напоминает, как праздник связан с календарём земледельцев и семейной памятью.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дней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соединяет обычаи, сезон труда и память о прошлом.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Britannica, статья «Maslenitsa»; культурно-исторические описания народного календаря.
</a:t>
            </a:r>
            <a:endParaRPr lang="en-US" sz="7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городских рынках встречались товары из разных мест, а вместе с ними — новые слова, ткани и рецепты, которые постепенно меняли быт жителей.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объединяет людей, вещи и привычки из разных культур.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городов и торговли в средневековой Европе и Евразии.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 истории повседневности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открывает новые горизонты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книга изменила не только образование, но и само представление о знаниях. Когда тексты стали тиражироваться быстрее, учиться могли не только монахи и учёные, но и всё больше обычных горожан.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 расписанию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изменили повседневную жизнь: работа стала зависеть от машины, а не только от ручного труда. Вместе с этим возникли новые навыки, дисциплина времени и привычка жить по часам.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расстояния становятся короче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пароходы сократили расстояния между странами. Люди стали чаще путешествовать, обмениваться товарами и новостями, а в городах появились новые ритмы, расписания и профессии.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исторические предметы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материалу предмета историк понимает, чем располагали люди: камнем, бронзой, железом, глиной или стеклом. Это помогает узнать уровень ремесла и технологии эпохи.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говорит о времени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находка может рассказать о большой истории. Один предмет соединяет быт, религию, торговлю и мастерство, если внимательно рассмотреть его детали.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вещь — большой смысл
</a:t>
            </a:r>
            <a:endParaRPr lang="en-US" sz="935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и символы особенно важны для датировки. Они показывают язык, веру, имя правителя или торговый знак, а значит помогают связать предмет с конкретным историческим контекстом.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хранят сведения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украшение подсказывают назначение вещи: посуда, оружие, монета или украшение служили разным целям. Иногда по орнаменту видно связь с определённой культурой или властью.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раскрывает назначение
</a:t>
            </a:r>
            <a:endParaRPr lang="en-US" sz="10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обычного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витрине лежит простой дорожный чемодан. Рядом — билет, фотография и короткая запись владельца; вместе они рассказывают о переезде, работе и надежде на новую жизнь.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как исторический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меч в музее важен не только как оружие. По его отделке, весу и следам ремонта можно узнать о войне, ремесле и представлениях о чести.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в экспозиции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Платье, фарфоровая чашка или школьная тетрадь помогают увидеть моду и привычки другой эпохи. Такие экспонаты делают прошлое понятным и близким.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которые рассказывают историю
</a:t>
            </a:r>
            <a:endParaRPr lang="en-US" sz="236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память о прошлом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народной памяти
</a:t>
            </a:r>
            <a:endParaRPr lang="en-US" sz="1098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может не совпадать с точными фактами, но она показывает, кого люди считали смелым, мудрым или справедливым. В этом её историческая ценность.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живёт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и сказания передавались на слух, поэтому менялись от рассказчика к рассказчику. Но именно так сохранялись старые образы, слова и представления о добре и зле.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семьи
</a:t>
            </a:r>
            <a:endParaRPr lang="en-US" sz="1098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 помогают понять, что было важным для предков: переезд, труд, война, праздник или встреча. Через них прошлое входит в повседневную жизнь.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endParaRPr lang="en-US" sz="1098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рассказы объединяют поколения. Даже если детали меняются, общая память остаётся и помогает людям чувствовать связь со своими корнями.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одной эпохи в пяти шагах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Великих географических открытий.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через океаны не только расширили карты, но и изменили кухни, одежду и язык людей на разных континентах.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развивались открытия, тем сильнее менялись не только торговля, но и повседневная культура.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2043583"/>
            <a:ext cx="4514400" cy="9891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помнить прошлое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формы хранения памяти меняются, но сама потребность людей помнить прошлое остаётся неизменной.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Различаются носители и скорость передачи, но отбор важного для будущего всегда зависит от людей.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способов хранения памяти.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эпоху по источнику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анализа изображения или цитаты: от признаков к историческому выводу.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видна в языке, вещах, праздниках и рассказах. Если уметь замечать следы прошлого, можно лучше понять людей, которые жили до нас, и свою собственную культуру.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2026-07-26T03:10:53Z</dcterms:created>
  <dcterms:modified xsi:type="dcterms:W3CDTF">2026-07-26T03:10:53Z</dcterms:modified>
</cp:coreProperties>
</file>