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 многообразие органического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упорядочивают живой мир и объясняют его разнообразие.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органический мир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Органический мир чрезвычайно разнообразен, поэтому его изучают через классификацию. На уроке мы разберём, как устроена систематика, чем отличаются основные группы организмов и почему их роль в природе так важна.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занятия и ключевые темы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систематика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зачем биологи вообще делят живые организмы на группы. Систематика делает изучение видов удобным, сопоставимым и научно точным.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рассматриваются признаки, по которым организмы объединяют в таксоны. Важно увидеть не только внешние сходства, но и более глубокое родство.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блок посвящён основным царствам живой природы. Здесь особенно важно различать бактерии, грибы, растения, животные и протистов.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завершение обсуждаются экосистемные связи и значение биоразнообразия. Эти вопросы показывают, как все организмы связаны между собой и с 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 систематики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 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описывает и упорядочивает живые организмы, а классификация распределяет их по группам на основе общих признаков. Вместе они создают логичную научную систему.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таксона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 — это любая систематическая группа, от вида до царства. Такой подход помогает говорить об организмах на одном языке и избегать путаницы в терминах.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особей, сходных по строению и признакам, которые способны скрещиваться и давать плодовитое потомство. Это основная единица биологической классификации.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отличают виды и группы организмов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строение, тип клеток, способ питания и размножения позволяют отличать близкие и далёкие группы организмов. Эти признаки остаются основой школьной систематики.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важны ареал и условия обитания. Организмы, приспособленные к разным средам, часто заметно различаются даже при похожем облике.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сравнения сегодня используют данные о ДНК и генах. Они помогают установить родство там, где внешнее сходство может быть обманчивым.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соединяет классические наблюдения и молекулярные методы. Благодаря этому родственные связи определяются точнее, чем по одному лишь внешнему виду.
</a:t>
            </a:r>
            <a:endParaRPr lang="en-US" sz="11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живой природы и эволюция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современные организмы рассматриваются как потомки общих предков. Поэтому разнообразие живого мира не случайно, а является результатом длительной эволюции.
</a:t>
            </a:r>
            <a:endParaRPr lang="en-US" sz="1260" dirty="0"/>
          </a:p>
        </p:txBody>
      </p:sp>
      <p:sp>
        <p:nvSpPr>
          <p:cNvPr id="10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 родства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Филогенетическое древо показывает, как от древних ветвей постепенно расходились новые группы. Оно наглядно отражает историю родства организмов во времени.
</a:t>
            </a:r>
            <a:endParaRPr lang="en-US" sz="1260" dirty="0"/>
          </a:p>
        </p:txBody>
      </p:sp>
      <p:sp>
        <p:nvSpPr>
          <p:cNvPr id="11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расположены ветви на дереве, тем больше общих признаков у организмов. Это помогает понять, почему одни группы связаны теснее других.
</a:t>
            </a:r>
            <a:endParaRPr lang="en-US" sz="12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уровни организации живого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основано на наличии оформленного ядра и клеточных органоидов.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царств и место вирусов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позволяет быстро сопоставить основные царства живой природы и понять, почему вирусы выделяют отдельно.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царств описывают клеточные организмы, а вирусы не вписываются в эту схему.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классификации живой природы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строение и значение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состоят из одной клетки и относятся к прокариотам, поскольку у них нет оформленного ядра. Их клетка устроена проще, чем клетка эукариот.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почти всюду: в почве, воде, воздухе и внутри других организмов. Такая распространённость объясняется их высокой приспособляемостью.
</a:t>
            </a:r>
            <a:endParaRPr lang="en-US" sz="1177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 разложении органических остатков и возвращают вещества в круговорот. Без них экосистемы быстро теряли бы устойчивость.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вред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бактерий есть и полезные формы, и возбудители заболеваний. Поэтому их значение для человека зависит от конкретного вида и 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Протисты: разнообразная группа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перемещается ложноножками и захватывает пищу, изменяя форму тела. Это типичный пример одноклеточного организма с подвижным способом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отличается сложным строением клетки и движется с помощью ресничек. Она питается готовыми органическими веществами и обитает в водоёмах.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сочетает признаки животных и растений: может фотосинтезировать на свету и питаться готовыми веществами в темноте.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водоросли входят в состав фитопланктона и служат важным источником органического вещества и кислорода в водных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 природе: разложение и симбиоз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сеть под 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мхом или опавшей листвой грибница незаметно оплетает почву, разветвляясь тонкими нитями. Гифы всасывают растворённые вещества всей поверхностью и быстро перерабатывают остатки растений и животных, возвращая вещества в круговорот.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 — мицелий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опёнка, трутовика или белого гриба плодовое тело — лишь заметная часть организма. Основная работа идёт в мицелии, который может занимать большую площадь и проникать в древесину, почву или перегной.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 только разлагают мёртвую органику, но и помогают живым растениям. В микоризе гриб получает органические вещества от корней, а растение — воду и минеральные соли, поэтому такое соседство выгодно обоим.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мир: общие признаки и крупные группы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органические вещества в процессе фотосинтеза. Для этого им нужны свет, вода, углекислый газ и хлоропласты, содержащие хлорофилл. Такой тип питания делает растения основой большинства наземных экосистем.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 окружены плотной стенкой из целлюлозы, которая придаёт прочность стеблям и листьям. Благодаря этому растения сохраняют форму, могут расти вверх и выдерживать действие ветра, дождя и собственного веса.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классификации выделяют мхи, папоротники, голосеменные и покрытосеменные. Эти группы различаются строением органов, способом размножения и степенью приспособленности к жизни на суше, но все они связаны общими признаками царства.
</a:t>
            </a:r>
            <a:endParaRPr lang="en-US" sz="1013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обычно ведут неподвижный образ жизни, однако их внешнее разнообразие очень велико. От мхов во влажном лесу до цветковых растений на лугу — каждая группа занимает своё место в природе.
</a:t>
            </a:r>
            <a:endParaRPr lang="en-US" sz="11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от беспозвоночных до хордовых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готовые органические вещества, поэтому относятся к гетеротрофам. Их клетки не имеют клеточной стенки, а органы и системы органов обеспечивают движение, питание, дыхание и размножение.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беспозвоночным относится большинство видов животных: насекомые, моллюски, черви, паукообразные и многие другие группы. Они различаются по строению тела, способам передвижения и среде обитания, но не имеют позвоночника.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объединяют рыбы, земноводных, пресмыкающихся, птиц и млекопитающих. Их общий признак — хорда на ранних стадиях развития, а дальнейшая эволюция привела к формированию разнообразных способов жизни на суше и в воде.
</a:t>
            </a:r>
            <a:endParaRPr lang="en-US" sz="1036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подвижности и нервной системы позволило животным быстро реагировать на изменения среды. Поэтому они заняли почти все природные зоны — от морских глубин до пустынь и тундры.
</a:t>
            </a:r>
            <a:endParaRPr lang="en-US" sz="11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экосистеме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обмен веществ в пищевых цепях и роль разных групп организмов в сообществе.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приспособления помогают занять свою нишу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Житель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живёт в условиях засухи, поэтому его организм умеет экономить воду и переносить высокую температуру. Такие признаки не случайны: они показывают, как вид приспособлен именно к пустынной среде, а не к жизни в лесу или на болоте.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водоёма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удерживается на поверхности воды благодаря особому строению листьев и длинным черешкам. Её внешний вид напрямую связан со средой обитания, где свет, опора и доступ к воздуху организованы иначе, чем на суше.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обитатель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ведёт подземный образ жизни, поэтому у него короткие мощные конечности и чувствительное тело, помогающее ориентироваться в темноте. Экологическая ниша описывает не только место, но и роль вида в природе.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биоразнообразие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проявляется не только в количестве видов, но и в разнообразии их условий жизни и генетических различий. Это делает природные сообщества более устойчивыми к изменениям среды.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компонента взаимосвязаны: потеря одного ослабляет экосистему в целом. Для охраны природы важно сохранять и виды, и места их обитания.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биологии: компоненты биоразнообразия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биоразнообразия — видовое, генетическое и экосистемное — требуют разных мер защиты. Поэтому охрана природы должна сохранять не только редкие виды, но и их среды обитания.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о биоразнообразии и охране природы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биоразнообразия учитывают при разработке природоохранных мер.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группу по признакам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группы организмов по ключевым признакам: наличие ядра, способ питания и строение тела.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1 — бактерия, организм 2 — растение. Для третьего организма нужны признаки гиф и мицелия, указывающие на грибы.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мини-кейс по систематике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царств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царств помогает быстро увидеть, чем различаются основные группы живых организмов по строению клетки, способу питания и образу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отличаются отсутствием ядра, грибы — поглощением готовой органики, растения — автотрофным питанием. Это ключ к запоминанию систематики.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таблица по царствам живой природы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системы не обойтись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живой природы нужна не только для запоминания названий: она показывает родство организмов, объясняет эволюцию и помогает понять, как разные группы поддерживают устойчивость экосистем.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2026-07-25T23:17:37Z</dcterms:created>
  <dcterms:modified xsi:type="dcterms:W3CDTF">2026-07-25T23:17:37Z</dcterms:modified>
</cp:coreProperties>
</file>