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появилась одежда?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появилась, чтобы защитить человека и помогать ему жить.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понадобилась одежда?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часто жили под открытым небом. Одежда помогала им сохранять тепло, прятать кожу от солнца, защищаться от колючек, ветра и насекомых — почти как маленький переносной домик.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первая одежда из природы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трава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накидки люди делали из больших листьев и травы. Такие вещи были недолговечными, но помогали прикрыть тело и немного защищали от жары и ветра.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и лыко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местах для одежды использовали кору деревьев и лыко. Эти материалы было нетрудно найти рядом, поэтому они стали удобным решением для самых простых вещей.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были прочнее растений и лучше спасали от холода. Их очищали, сушили и перебрасывали через плечи, как грубую, но полезную накидку.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одежда выглядела очень просто, зато помогала выживать. Для первобытного человека это было важнее красоты: главное — не замёрзнуть и не пораниться.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связывают с появлением костяных игл и первых сшитых вещей. Значит, древние люди уже умели соединять куски материала аккуратно и удобно.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костяных игл и исследования истории костюма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100–170 тысяч лет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назад, по оценкам учёных, люди уже могли шить одежду по размеру.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99665"/>
            <a:ext cx="252900" cy="202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одежда стала сложнее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поселились в холодных районах, одной накидки стало мало. Нужно было закрывать больше частей тела, чтобы не мёрзнуть зимой и в ветреную погоду.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ходить по камням, снегу и сырой земле, появилась обувь. Она защищала ноги и делала передвижение безопаснее, особенно в долгих переходах.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возникли рубахи, штаны и плащи. Такая одежда лучше сидела на теле и помогала двигаться, бегать и работать без лишних неудобств.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стала не только тёплой, но и более закрытой. Она спасала от дождя, ветра и снега, а значит, делать её нужно было уже гораздо тщательнее.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Шкуры, мех и костяные иглы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шкур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животных сначала очищали от остатков мяса и жира, потом сушили и размягчали. Так материал становился более прочным и удобным для будущей одежды.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 особенно хорошо удерживал тепло, поэтому его ценили в холодных местах. Из него делали накидки и детали одежды, которые помогали пережить зиму.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 и ремешки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ниток брали жилы животных или тонкие ремешки. Они удерживали швы крепко и помогали делать одежду прочнее, чем простая накидка без стежков.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иглы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шитья использовали острые иглы из кости. Они были простыми, но очень полезными: с их помощью можно было соединять куски материала намного аккуратнее.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делали первую одежду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природных материалов получалась готовая вещь.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ещё делали одежду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краях люди использовали траву, листья, лыко и кору. Это были самые доступные материалы, которые можно было быстро найти и превратить в простую одежду.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домашние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стали применять лён и шерсть. Эти волокна были мягче и удобнее, поэтому одежда получалась приятнее для повседневной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— хлопок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стал ещё одним важным материалом. Из него можно было делать лёгкие вещи, которые хорошо подходили для тёплой погоды и ежедневной носки.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Нитки и ткань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25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пряли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научились скручивать волокна в нитки. Это было похоже на маленькое волшебство: из мягких волокон получалась длинная прочная нить, пригодная для работы.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145920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ткали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ниток начали делать ткань. Её можно было соединять рядами, а потом кроить и сшивать. Так одежда стала намного разнообразнее и удобнее.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13078" y="2268675"/>
            <a:ext cx="28497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стали украшать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появилась ткань, её научились красить и делать красивее. Одежда перестала быть только защитой и постепенно стала ещё и украшением человека.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 древних странах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в жарком Египте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солнце было очень сильным, поэтому люди выбирали лёгкий лён. Из него шили простую одежду светлых оттенков, в которой было легче переносить жару. Такие вещи выглядели аккуратно и не мешали двигаться.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одежды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Греции одежда была свободной и удобной. Лёгкие ткани красиво ложились складками и хорошо подходили для тёплого климата. Чаще всего использовали простые формы и спокойные цвета, чтобы одежда выглядела нарядно, но не слишком тяжело.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показывала, кто перед нами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крепкой одежде, поясу, плащу и обуви можно было догадаться, что перед вами воин. Такая одежда должна была быть удобной, прочной и не мешать в дороге и в бою.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Ремесленника часто узнавали по рабочей одежде без лишних украшений. Она была крепкой, чтобы выдерживать долгую работу руками, рядом с инструментами, деревом, тканью или металлом.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земледельца одежда обычно была простой и практичной. Её шили из прочных материалов, чтобы можно было работать в поле, не боясь пыли, ветра и колючих растений.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Вождь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вождя или богатого человека одежда выглядела наряднее. Её украшали вышивкой, яркими цветами и красивыми деталями, чтобы сразу было видно высокий статус и важное положение.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одежда становилась красивее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только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ранняя одежда нужна была прежде всего для тепла и защиты. Люди не думали о красоте, а выбирали то, что помогало выжить.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цвет и узор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заметили, что одежду можно делать нарядной. Они стали добавлять краски, простые узоры и украшения из природных материалов.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становится частью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 разных народов появились свои любимые фасоны и цвета. Одежда начала показывать не только погоду, но и обычаи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Горожанин на узкой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каменной улице идёт горожанин в длинной тунике и тёплом плаще. На поясе висит мешочек, а капюшон защищает от ветра. Одежда удобная, тёплая и подходит для ежедневных дел в городе.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перед дорогой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стоит рыцарь в многослойной одежде из шерсти и льна. Сверху накинут плащ, а широкий пояс помогает держать вещи при себе. Такая одежда выглядела строго, но хорошо защищала от холода и сырости.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образа Средних веков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удобной одежде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одежда постепенно менялась от простой защиты к удобным вещам для разных случаев.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которые помогли одежде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Швейная игла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иглы помогли соединять куски кожи, меха и ткани аккуратно и прочно. С ними одежда стала лучше сидеть по размеру и меньше расходилась в швах.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 помогла делать из волокон длинные нитки. Когда ниток стало больше, люди могли быстрее шить и создавать более тонкую, мягкую и аккуратную одежду.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Ткацкий станок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Ткацкий станок превратил нитки в ткань быстрее и ровнее, чем ручная работа. Благодаря этому одежда стала доступнее для большего числа людей.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Швейная машина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Швейная машина сделала пошив ещё быстрее. Одежду стало проще выпускать в большом количестве, поэтому у людей появилось больше вещей для учёбы, работы и отдыха.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 наше время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одежду шьют из хлопка, шерсти, льна, шёлка и современных волокон. Каждый материал по-своему мягкий, тёплый, лёгкий или прочный.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занятий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одежда для школы, прогулок, спорта и праздников. Она должна быть удобной, чтобы можно было двигаться, играть, учиться и не думать о неудобствах.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сезону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нужны куртки, шапки и ботинки, а летом — футболки, лёгкие платья и шорты. Одежда помогает нам дружить с погодой, а не спорить с ней.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одежда защищает, украшает и помогает показать настроение. Иногда она строгая, иногда весёлая, но всегда должна быть удобной и подходить своему делу.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одежда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краях люди выбирают тёплую, плотную и многослойную одежду. Она удерживает тепло и защищает от ветра, снега и мороза. Без неё на улице быстро стало бы очень зябко, почти как у снежного зайца.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странах одежда обычно лёгкая, светлая и свободная. Она помогает телу не перегреваться и защищает кожу от яркого солнца. Поэтому там часто носят ткани, которые хорошо пропускают воздух.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 историю одежды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костяные иглы, шилья и другие маленькие предметы. По ним можно понять, что люди уже умели шить и соединять детали одежды.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 остатки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земле сохраняются крошечные кусочки ткани или следы волокон. Даже такой маленький фрагмент подсказывает, из чего была сделана одежда и как её носили.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на камнях и старинные фигурки показывают, как выглядели люди в древности. По ним можно заметить длину одежды, форму плащей и украшения.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подсказки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ткань исчезает, исследователи соединяют все находки как пазл. Так они узнают, как одевались древние народы и чем их одежда отличалась друг от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истории одежды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главное изменение одежды от простых накидок к разнообразным современным вещам.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— часть истории человека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одежды показывает, как люди учились защищаться от природы, шить и создавать красивые вещи. Чем лучше становилась одежда, тем удобнее было жить, работать и радоваться миру.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2026-05-25T18:11:44Z</dcterms:created>
  <dcterms:modified xsi:type="dcterms:W3CDTF">2026-05-25T18:11:44Z</dcterms:modified>
</cp:coreProperties>
</file>