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быстро находить периметр и не путать его с площадью.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вокруг нас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заметить в окнах, плитке, шахматной доске и листах в клетку. Для математики он удобен: все стороны равны, а значит, правило для периметра очень короткое.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находят, когда нужно узнать длину его края. Все стороны одинаковые, поэтому их считают быстро и без лишних действий.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 квадрата складываются вместе и дают его границу.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квадрата: у него 4 равные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одна сторона, то остальные уже не загадка. Квадрат легко отличить от других фигур именно по равенству всех сторон.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 квадрата равны, и по этому признаку его легко узнать.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квадрата: все 4 стороны равны.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не складывать одну и ту же длину несколько раз. Это быстрее, аккуратнее и удобно для устного счёта.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длину стороны на это число и сразу получаем ответ.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квадрата: P = 4a.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квадрата — как 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показать квадрат с одной подписанной стороной и стрелками по всему контуру. Так ребёнок видит, что периметр — это путь вдоль границы фигуры, а не что-то внутри неё.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сторона, повторённая четыре раза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одна сторона отмечена как 6 см, рядом можно показать такую же длину ещё три раза. Тогда становится понятно, почему весь периметр состоит из четырёх одинаковых отрезков.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квадрат и его периметр
</a:t>
            </a:r>
            <a:endParaRPr lang="en-US" sz="29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длину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смотрят, сколько сантиметров, метров или клеток у одной стороны квадрата.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Умножить на 4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сторон у квадрата четыре и они одинаковые, длину стороны умножают на 4.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периметр и обязательно добавляют ту же единицу измерения, что была у стороны.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периметр по шагам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равна 3 см, то периметр получается 12 см. Это значит, что одна и та же длина повторяется четыре раза подряд.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равна 8 см, периметр становится 32 см. Чем больше сторона, тем длиннее весь контур квадрата — тут математика не ленится.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стороне 1 см периметр равен 4 см. Даже самый маленький квадрат всё равно имеет четыре одинаковые стороны, без исключений и сюрпризов.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работает одно правило: длина стороны увеличивается, и периметр растёт вместе с ней сразу по всему краю фигуры.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маленькими числами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измерена в сантиметрах, то и периметр записывают в сантиметрах. Единицы должны совпадать, иначе ответ получится неверным.
</a:t>
            </a:r>
            <a:endParaRPr lang="en-US" sz="139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квадратов удобно использовать метры. Это подходит, например, для клумбы, участка или дорожки вокруг неё.
</a:t>
            </a:r>
            <a:endParaRPr lang="en-US" sz="1552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очень точная измерительная запись, используют миллиметры. Главное правило остаётся тем же: не смешивать единицы в одном ответе.
</a:t>
            </a:r>
            <a:endParaRPr lang="en-US" sz="14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— это не одно и то же
</a:t>
            </a:r>
            <a:endParaRPr lang="en-US" sz="252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показывает, какой длины весь край фигуры. Его находят, когда нужно измерить границу, как будто обойти квадрат по кругу.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находится внутри фигуры. Для неё используют другое правило, поэтому путать эти понятия нельзя, даже если квадрат один и тот же.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периметра и площади разные единицы измерения. Периметр считают в обычных единицах длины, а площадь — в квадратных единицах.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 клетчатой бумаге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четырём сторонам
</a:t>
            </a:r>
            <a:endParaRPr lang="en-US" sz="1123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равна 4 клеткам, то все четыре стороны вместе дают 16 клеток. У квадрата каждый отрезок одинаковый, поэтому счёт очень ровный.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клетка — один шаг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сколько клеток занимает одна сторона квадрата. Так легко увидеть длину даже без линейки и не запутаться в подсчёте.
</a:t>
            </a:r>
            <a:endParaRPr lang="en-US" sz="978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по клеткам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равна 5 клеткам, периметр получается 20 клеток. Клетки помогают быстро проверить себя и увидеть ошибку ещё до записи ответа.
</a:t>
            </a:r>
            <a:endParaRPr lang="en-US" sz="9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ребята умножают длину стороны на 2, хотя у квадрата не две, а четыре равные стороны. Из-за этого ответ получается слишком маленьким.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записать единицы измерения. Если сторона была в сантиметрах, то и периметр нужно писать в сантиметрах, без исключений.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путают периметр с площадью. Периметр — это длина края, а площадь — место внутри фигуры. Значит, нужны разные способы и разные единицы.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вслух повторить: у квадрата 4 одинаковые стороны. Тогда сразу понятно, что нужно умножать именно на 4, а не на другое число.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периметр квадрата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для решения задач на периметр квадрата.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жизни: рамка для рисунка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рисунок имеет форму квадрата со стороной 10 см, нужно измерить весь его край. Периметр показывает длину рамки без пропусков и догадок.
</a:t>
            </a:r>
            <a:endParaRPr lang="en-US" sz="150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материала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периметру легко понять, сколько тесьмы, ленты или бумаги потребуется для обводки рисунка. Это помогает заранее подготовить нужную длину.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на уроке и дома. Ребёнок видит, что длина стороны повторяется четыре раза, и ответ получается быстро и аккуратно.
</a:t>
            </a:r>
            <a:endParaRPr lang="en-US" sz="14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сразу понять, сколько шнура, ленты или забора понадобится вокруг клумбы. Для двора и школьного участка это очень практичный счёт.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нужно для квадратной клумбы со стороной 2 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задачи: квадрат со стороной 2 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во сколько раз ответ должен быть больше одной стороны. Для квадрата это всегда 4 раза, потому что все стороны одинаковые.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число на примере. Если сторона 6 см, ответ не может быть 6 см или 12 см. Он должен быть 24 см.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забудь проверить единицы измерения. Если сторона записана в сантиметрах, то и периметр тоже записывают в сантиметрах, без квадратных знаков и лишних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87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013" y="1295150"/>
            <a:ext cx="406125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без трудностей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удвоения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4 можно считать как два удвоения подряд: сначала умножить на 2, потом ещё раз на 2. Так считать в уме намного проще и веселее.
</a:t>
            </a:r>
            <a:endParaRPr lang="en-US" sz="1492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2 см, периметр равен 8 см. Если сторона 4 см, получается 16 см. Маленькие числа помогают быстро увидеть правило.
</a:t>
            </a:r>
            <a:endParaRPr lang="en-US" sz="1531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запинки
</a:t>
            </a:r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равна 9 см, периметр будет 36 см. Такие примеры тренируют память и делают устный счёт уверенным, как у маленького математика.
</a:t>
            </a:r>
            <a:endParaRPr lang="en-US" sz="14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рядом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похожи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квадрат, и прямоугольник имеют четыре стороны и четыре угла. Обе фигуры знакомы детям по тетрадям, клеткам и рисункам на уроках математики.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одинаковые, а у прямоугольника равны только противоположные стороны. Поэтому формула периметра квадрата короче и запоминается легче.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1 см, то P = 4 см. Это самый короткий пример, который помогает быстро увидеть, как работает правило четырёх равных сторон.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5 см, то P = 20 см. Здесь сторона повторяется четыре раза, и ответ получается без лишних сложений и путаницы.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12 м, то P = 48 м. Формула работает не только с сантиметрами, но и с метрами, если единицы записаны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периметре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 — это длина всех четырёх одинаковых сторон. Формула P = 4a помогает считать быстро, без ошибок и очень пригодится в задачах, рисунках и жизни.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2026-05-20T15:08:24Z</dcterms:created>
  <dcterms:modified xsi:type="dcterms:W3CDTF">2026-05-20T15:08:24Z</dcterms:modified>
</cp:coreProperties>
</file>