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 английском языке: первые слова и первые успехи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английские слова открывают детям путь к коротким фразам и пониманию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не просто запоминать слова, а узнавать их в картинках, играх, песенках и заданиях, понимать смысл, произношение и правильное употребление в простой фразе.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нужен второкласснику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 в английском языке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7925" y="144149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слово может называть предмет, действие или признак. Именно так ребёнок постепенно начинает понимать, что cat — это кошка, run — бежать, а red — красный.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262774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есть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важно не только увидеть, но и услышать. Если ребёнок знает, как оно звучит, ему легче повторять его за учителем и узнавать в 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3819324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есть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слово стало полезным, нужно связать его с образом и смыслом. Тогда ученик не просто повторяет звук, а понимает, что именно он говорит или читает.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вежливые слова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good bye помогает красиво завершить разговор. Ребёнок быстро замечает, что в английском языке, как и в русском, важны не только слова, но и вежливость.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вежливым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sorry учат уважению и доброму тону. С ними даже самый короткий диалог звучит дружелюбно, а не как команда робота.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Пожелать доброго утра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good morning полезно в начале дня и на уроке. Оно показывает, что ученик умеет здороваться не только коротко, но и более вежливо.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hello и hi помогают легко начать общение. Они часто звучат в классе, когда дети здороваются друг с другом и с учителем перед уроком.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темам помогают запоминать быстрее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собраны в одну тему, они запоминаются как маленькая команда. Например, к теме «животные» относятся dog, cat, frog и bear, и их удобно повторять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из класса легко учить в одном наборе: pen, book, bag, ruler. Эти слова ребёнок видит каждый день, поэтому они быстро становятся знакомыми.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игры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игрушек особенно нравятся детям, потому что их можно представить в игре. Так новые названия не лежат в памяти поодиночке, а собираются в яркую группу.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помогает говорить о близких людях простыми словами. Когда ребёнок знает нужные названия, ему легче рассказывать о себе без длинных и трудных фраз.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цвета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еда и числа часто встречаются в заданиях и картинках. Такие слова легко соединяются в короткие выражения, поэтому учить их приятно и совсем не скучно.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3794" y="149832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14361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96256" y="1498328"/>
            <a:ext cx="169650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действия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ребёнку что-то нравится. Оно часто появляется в простых фразах и делает ответ живым и понятным даже в очень коротком предложении.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play связано с играми, движением и весёлой активностью. Его легко запомнить, потому что оно часто встречается в заданиях, песнях и школьных командах.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глагол для быстрого движения. Дети легко понимают его смысл, потому что могут показать действие сами и сразу связать слово с движением.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read встречается на уроке, когда дети читают задания, короткие тексты и подписи. Оно помогает говорить о том, что ученик умеет делать на английском языке.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называют, когда речь идёт об отдыхе и сне. Оно часто запоминается легко, потому что связано с привычным и очень понятным действием из жизни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новое английское слово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второкласснику не теряться и искать значение слова шаг за шагом.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одного только взгляда на слово мало: ребёнку важно услышать его и понять смысл.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слова стоит запоминать вместе: звучание, написание и значение.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обучения лексике в начальной школе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запомнить слово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написано dog, а рядом весёлый пёс с поднятой лапой. Ребёнок видит слово и образ одновременно, поэтому память не путается, а сразу «цепляет» нужное значение. Так учить проще и даже немного веселее.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рисунок работают вместе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одно слово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карточке лежит red ball, и рядом нарисован красный мяч. Ученик быстро связывает цвет, предмет и слово в одну маленькую историю. После нескольких повторов картинка уже сама подсказывает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произносится английское слово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новое слово, а дети внимательно слушают. Так появляется первое знакомство со звучанием, которое помогает не перепутать слово при повторении.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повторяем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говорят слово хором и по одному, стараясь повторить его точно. В этот момент особенно полезно слушать аудиозапись и замечать трудные звуки.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закрепляем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снова звучит в задании, а потом появляется в тетради и в устной фразе. После нескольких повторов оно становится знакомым и перестаёт пугать.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учебника и слова из 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часто встречаются name, friend, school, family, color, number. Они быстро становятся знакомыми и помогают понимать задания, подписи к картинкам и короткие тексты на уроке.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английские слова дети слышат дома, в мультфильмах или песнях. Такие слова легче узнаются, потому что уже связаны со знакомой ситуацией и звучат по-настоящему живо.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из учебника и из повседневной речи делает английский ближе и понятнее. Ученик быстрее узнаёт слова, увереннее отвечает и не пугается нового материала.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не только на странице, но и в жизни, оно запоминается крепче. Ребёнок начинает замечать английский язык там, где раньше видел только обычные предметы.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счета и цвета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one, two, three, four, five — маленькие числа, которые легко считать вместе с учителем. Рядом стоят картинки с разными предметами, и каждый из них можно назвать по-английски. Так счёт становится похожим на игру, а не на скучное упражнение.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счёт в классе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вокруг нас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мяч, blue pen, green leaf, yellow sun — цвета помогают описывать всё, что дети видят каждый день. Когда число соединяется с цветом, получается короткая и понятная фраза, которую легко повторить вслух и запомнить без лишнего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новое слово надолго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уроке и дома помогает перевести новое слово из краткого знакомства в уверенное использование.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4869" y="11914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38143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 коротком предложении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I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 помогает сказать о себе: I am a pupil, I can sing. Оно стоит в начале короткой фразы и сразу показывает, кто выполняет действие.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you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обращается к собеседнику. С ним легко строить вежливые и понятные фразы, например You are my friend. Такое слово часто звучит в вопросах, командах и играх.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 и the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и the помогают назвать предмет точно и по-английски. В простых предложениях они стоят рядом с существительным, будто маленькие помощники, которые не любят быть заметными.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and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соединяет слова и части фразы: a cat and a dog, you and I. Благодаря ему предложение становится длиннее, но всё ещё остаётся очень простым и ясным.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can и is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is делают фразу живой: I can run, It is a ball. Эти маленькие слова помогают рассказать о действии, признаке или состоянии без сложных правил.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 словарём на уроке английского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соединяет слово и картинку, а затем проверяет себя с помощью учителя или одноклассника. Такое задание помогает быстро вспомнить значение и не бояться ошибиться.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Раскрась по слову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слушают или читают задание и раскрашивают нужный предмет нужным цветом. Так слово сразу связывается с действием, картинкой и внимательным чтением.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показывает карточку или жест, а остальные называют слово вслух. Игра делает повторение весёлым и помогает запомнить короткие слова почти без усилий.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 очереди называют знакомые слова из одной темы: животные, еда, цвета, игрушки. Цепочка тренирует память, внимание и умение быстро подбирать нужное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словарь второклассника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855575" y="1226875"/>
            <a:ext cx="6921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на уроке, и ребёнок слышит его в речи учителя или в аудиозаписи. Пока оно новое, главное — уловить звук и общий смысл.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223075" y="2147142"/>
            <a:ext cx="65535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соединяется с картинкой, предметом или действием. Такая связь помогает понять значение без долгих объяснений и делает слово более заметным.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9700" y="3067408"/>
            <a:ext cx="6066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ученик повторяет слово вслух, читает его в учебнике и пишет в тетради. Одно и то же слово встречается в разных видах работы.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63600" y="3987675"/>
            <a:ext cx="5613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появляется в короткой фразе, оно становится по-настоящему своим. Постепенно словарь расширяется, а речь звучит увереннее и богаче.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и разные значения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21800" y="12853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английские слова выглядят очень похоже, но означают совсем разные вещи. Например, name и game легко перепутать, если читать быстро и не смотреть на каждую букву внимательно.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1800" y="2458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произносить слова медленно и сравнивать их звучание. Тогда ребёнок замечает, что похожая форма ещё не значит одинаковое значение, и ошибок становится меньше.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1800" y="3716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в задании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встречается в упражнении, нужно читать его до конца и проверять смысл по картинке или соседней фразе. Такая привычка помогает не спешить и отвечать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ученик учит новое слово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проходит несколько шагов: от первого слухового знакомства до уверенного использования в короткой фразе.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делает уроки английского интереснее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больше слов, он быстрее понимает песни, карточки, короткие тексты и инструкции. Урок становится спокойнее, потому что непонятных мест заметно меньше.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без 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делают игры в классе понятнее и веселее. Ребёнок не теряется, а с удовольствием угадывает, повторяет и ищет нужную картинку.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назвать предмет, цвет, число или действие без долгих пауз. Ребёнку проще ответить на вопрос и сказать о себе простыми, ясными фразами.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уже знакомо, тем легче читать и говорить по-английски. Ученик замечает свой прогресс и понимает, что английский язык ему по силам.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 — это первый ключ к английскому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слушает, повторяет, читает, пишет и использует новые слова в коротких фразах, английский становится понятнее и дружелюбнее. А вместе с ним растёт и уверенность на каждом уроке.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2026-05-30T06:36:45Z</dcterms:created>
  <dcterms:modified xsi:type="dcterms:W3CDTF">2026-05-30T06:36:45Z</dcterms:modified>
</cp:coreProperties>
</file>