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популяционно-видового уровня жизни
</a:t>
            </a:r>
            <a:endParaRPr lang="en-US" sz="4331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Популяции, виды и их эволюция: как меняется живое.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популяционно-видовой уровень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уровень связывает организм с экосистемой: здесь изучают популяции, виды, наследственность и микроэволюционные изменения, которые постепенно формируют приспособленность и биологическое разнообразие.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элементарная единица эволюции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Действуют эволюционные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 генов, естественный отбор сохраняет наиболее полезные, а дрейф генов и миграции случайно или направленно меняют состав генофонда популяции.
</a:t>
            </a:r>
            <a:endParaRPr lang="en-US" sz="912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накапливаются постепенно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наследственные сдвиги не всегда заметны сразу, но при длительном действии факторов эволюции они приводят к устойчивым признакам, повышающим выживаемость в конкретной среде.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популяция приспособлена к условиям обитания, тем выше её шансы сохраняться во времени. Поэтому популяция считается исходной единицей, на которой реально идёт микроэволюция.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генофонд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начинается не с одной особи, а с популяции. Именно в ней меняются частоты аллелей, поэтому наследственные сдвиги становятся заметны только на уровне целой группы организмов.
</a:t>
            </a:r>
            <a:endParaRPr lang="en-US" sz="9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популяции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плотность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показывает общее количество особей, а плотность — сколько их приходится на единицу площади или объёма. Эти показатели помогают оценить состояние популяции и её обеспеченность ресурсами.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и половой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молодых, взрослых и стареющих особей влияет на способность популяции к воспроизводству. Половой состав определяет потенциальную интенсивность размножения и темпы восстановления численности.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Особей можно обнаружить равномерно, случайно или группами. Тип распределения зависит от условий среды, поведения вида и распределения пищи, убежищ и мест размножения.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периферия ареала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ареала условия обычно неодинаковы: в центре популяция стабильнее, а на периферии сильнее влияние неблагоприятных факторов. Это хорошо видно на примере лесных птиц.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не только общий тренд, но и момент, когда ресурсы среды перестают поддерживать дальнейший рост.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сменяется стабилизацией и снижением, если условия ухудшаются и возрастает давление ограничивающих факторов.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иллюстрация, условные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076" y="1805977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92" y="352491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956" y="3562293"/>
            <a:ext cx="724450" cy="579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регулирующие численность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корма напрямую определяет, сколько особей может выжить и дать потомство. При дефиците питания усиливаются конкуренция, ослабление организма и смертность.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уменьшают численность добычи и одновременно отбирают наиболее слабых или медленных особей. Это влияет не только на размер популяции, но и на её структуру.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стихии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морозы, пожары и наводнения изменяют численность независимо от плотности популяции. Такие события могут быстро разрушить даже устойчивую ранее группу организмов.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и межвидовая конкуренция усиливается по мере увеличения числа особей. Она ограничивает доступ к территории, укрытиям, партнёрам и другим жизненно важным ресурсам.
</a:t>
            </a:r>
            <a:endParaRPr lang="en-US" sz="743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 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плотности особей болезни распространяются быстрее, поэтому заражённость способна резко сокращать численность. Паразиты особенно заметно действуют в скученных популяциях.
</a:t>
            </a:r>
            <a:endParaRPr lang="en-US" sz="7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генофонд популяции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микроэволюции: от возникновения наследственной новизны до закрепления различий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популяции и вида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отличается локальная группа особей от более крупной системной единицы.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часть вида и его структурная единица, а вид объединяет несколько популяций и сохраняет наследственную целостность.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13650" y="1820700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 на сходстве внешнего и внутреннего строения организмов. Он удобен для первичного сравнения, но не всегда достаточен, потому что похожие особи могут принадлежать разным видам.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13650" y="3064650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 условиями существования, типом питания, образом жизни и ролью в экосистеме. Два близких вида могут занимать разные экологические ниши даже в одной местности.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455333" y="3064649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Опирается на ареал распространения вида. Если группы организмов обитают в разных районах, это помогает понять границы вида, но само по себе не даёт окончательного ответа.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55333" y="1820700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Учитывает сходство кариотипа и наследственного материала. Этот критерий особенно важен, когда внешние различия невелики, а истинные границы вида проявляются на уровне генома.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897026" y="2398168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особенности жизненных процессов: размножения, обмена веществ, ритмов активности и реакции на условия среды. В совокупности с другими критериями он уточняет видовую принадлежность.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и границы вида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259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не позволяет свободно обмениваться генами между популяциями разных видов. Без этого барьера различия быстро бы сглаживались, и новые виды не сохранялись бы.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278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преграды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горные хребты, пустыни и другие препятствия разрывают контакты между группами организмов. Чем дольше они разделены, тем сильнее накапливаются различия.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50289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возникает, когда популяции используют разные места обитания, кормовые ресурсы или время активности. Встречаются они реже, а значит, скрещивание становится затруднённым.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72721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 поведенческие различия мешают особям встретиться в период спаривания. Разные сигналы, ритуалы и сроки размножения уменьшают вероятность образования потомства.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51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видообразованию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изоляция действует долго, признаки популяций расходятся всё сильнее. В результате обмен генами почти прекращается, и формируются новые виды.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видообразования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путь отражает свой механизм изоляции или расхождения популяций; у растений особенно заметны изменения хромосомного набора и гибридизация.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пути ведут к накоплению различий и формированию репродуктивной изоляции, но запускаются разными биологическими причинами.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«Видообразование»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и генетический дрейф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возникают при резком увеличении или уменьшении числа особей. Такие изменения меняют соотношение аллелей, потому что часть генетического разнообразия случайно теряется или, наоборот, временно усиливается.
</a:t>
            </a:r>
            <a:endParaRPr lang="en-US" sz="924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дрейф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особенно заметен в малых популяциях, где случайные события сильнее, чем отбор, влияют на частоты аллелей. Поэтому наследственный состав может изменяться без явного преимущества признаков.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Бутылочное горлышко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катастроф, эпидемий или массовой гибели популяция часто проходит через эффект бутылочного горлышка. Выжившие особи представляют лишь малую часть исходного генофонда, и разнообразие заметно сокращается.
</a:t>
            </a:r>
            <a:endParaRPr lang="en-US" sz="970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популяция, возникшая из небольшого числа переселенцев, может отличаться по генетическому составу от исходной. Такой эффект основателя часто приводит к закреплению редких аллелей и быстрому расхождению групп.
</a:t>
            </a:r>
            <a:endParaRPr lang="en-US" sz="9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903087"/>
            <a:ext cx="3971100" cy="13373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у разных организмов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признаки помогают выживанию в конкретной среде и закрепляются в популяциях через отбор.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всегда связаны с условиями среды и повышают шансы на выживание и размножение в конкретных условиях.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адаптаций из 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 межвидовые отношения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возникает, когда разные виды используют сходные ресурсы и мешают друг другу. Она ограничивает численность популяций и заставляет виды разделять пространство, пищу или время активности.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 паразитизм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паразиты напрямую влияют на численность жертв и хозяев. Эти отношения не только уменьшают число особей, но и поддерживают естественный отбор, усиливая приспособленность популяций.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 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приносит выгоду обоим или одному из участников и повышает устойчивость сообществ. Благодаря таким связям экосистемы становятся более устойчивыми к изменениям условий среды.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ниша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описывает не только место обитания вида, но и его ресурсы, тип питания, время активности и роль в сообществе. Она показывает, как вид «вписан» в экосистему.
</a:t>
            </a:r>
            <a:endParaRPr lang="en-US" sz="9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и что снижает устойчивость популяции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устойчивость сильнее всего влияют сочетание наследственного разнообразия и условий среды, а не отдельный признак сам по себе.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генетическое разнообразие и пространственная связанность популяции, тем лучше она переносит неблагоприятные изменения.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охраны редких видов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мер, применяемых при сохранении и восстановлении редких популяций.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популяции живых организмов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ареалов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Строительство, вырубка лесов и распашка земель уменьшают площади, пригодные для жизни видов. Популяции оказываются разделёнными на изолированные участки, где сложнее поддерживать обмен генами.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болот, загрязнение водоёмов и изменение ландшафта лишают организмы привычных условий существования. В таких местах падает численность, а часть видов полностью исчезает локально.
</a:t>
            </a:r>
            <a:endParaRPr lang="en-US" sz="974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ландшафта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поля и застройка разрывают природные территории на отдельные островки. Изолированные популяции хуже расселяются, чаще страдают от инбридинга и медленнее восстанавливаются после потерь.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облегчает распространение инвазивных видов и усиливает давление загрязнения. Это меняет состав сообществ и может вытеснять местные виды из их экологических ниш.
</a:t>
            </a:r>
            <a:endParaRPr lang="en-US" sz="9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популяционно-видового уровня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популяций помогает отбирать родительские формы, оценивать наследственную изменчивость и сохранять полезные признаки. Это особенно важно для создания более урожайных и устойчивых сортов и пород.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вымирания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численности, структуры и генофонда позволяет заранее заметить угрозу исчезновения. По этим данным определяют, насколько популяция уязвима к случайным изменениям среды и потере разнообразия.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исследования показывают, как распространяются инфекции, как меняется плотность особей и как взаимодействуют виды. Это помогает понимать природные процессы и управлять ими более осознанно.
</a:t>
            </a:r>
            <a:endParaRPr lang="en-US" sz="952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популяциях используют при создании заповедников, восстановлении местообитаний и сохранении редких видов. Так биологические ресурсы можно использовать рационально, не разрушая устойчивость экосистем.
</a:t>
            </a:r>
            <a:endParaRPr lang="en-US" sz="9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популяционно-видового уровня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характеризуют популяцию и вид, а также как этот уровень связан с микроэволюцией.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обеспечивает изменчивость и отбор, а вид сохраняет наследственную целостность; вместе они образуют основу микроэволюции.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уровень: основа эволюции и разнообразия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 показывает, как наследственная изменчивость, отбор и изоляция постепенно меняют живые организмы. Именно здесь формируются устойчивость популяций, адаптации и новые виды.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2026-06-01T20:41:32Z</dcterms:created>
  <dcterms:modified xsi:type="dcterms:W3CDTF">2026-06-01T20:41:32Z</dcterms:modified>
</cp:coreProperties>
</file>