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повторяются образы героев в сказках, повестях и романах?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Герои: типы и сверхтипы в литературе
</a:t>
            </a:r>
            <a:endParaRPr lang="en-US" sz="372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герои становятся сложнее, а их поступки — значимее. Типы и сверхтипы помогают точнее понимать персонажа, сравнивать произведения разных эпох и видеть связь между характером, речью и сюжетом.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типы героев важны для анализа текста
</a:t>
            </a:r>
            <a:endParaRPr lang="en-US" sz="2756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тип — это персонаж с устойчивыми чертами, по которым его узнают в разных произведениях: смелость, хитрость, верность, жадность, доброта или трусость.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тип может повторяться у разных авторов и в разных жанрах. Так возникают узнаваемые образы богатыря, верного друга, лиса-хитреца или заносчивого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виден не только в характере, но и в речи, поступках, отношении к другим. Именно поэтому он помогает сравнивать персонажей, даже если сюжеты у них разные.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литературный тип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93" y="1642900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25" y="3328333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сверхтип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роль в сюжете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Сверхтип объединяет героев, которые выполняют похожую функцию: защищают, наставляют, помогают, мешают или испытывают других персонажей. Важно не только, каков герой, но и зачем он нужен истории.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типов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один сверхтип входят разные персонажи. Например, героя-защитника можно узнать и в богатыре, и в рыцаре, и в супергерое, если их объединяет общая задача спасения.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Сверхтип помогает сопоставлять сказки, мифы, повести и современные тексты. Тогда видно, что разные эпохи по-разному показывают одни и те же сюжетные роли.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Сверхтип раскрывается через место героя в развитии событий. Он может быть главным двигателем сюжета или тем, кто создаёт препятствия, задаёт испытание и меняет ход истории.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уровня характеристики персонажа: черты характера и сюжетную функцию.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отвечает на вопрос о характере персонажа, а сверхтип — о его месте и значении в сюжете.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материалу урока литературы для 9 класса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и сверхтип: в чём различие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встречается в сказках, былинах, приключенческих историях и фэнтези. Его легко узнать в Иване-царевиче, Илье Муромце, рыцаре, супергерое или смелом школьнике.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риск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Герой-спаситель действует не ради себя, а ради других. Он готов рисковать, чтобы защитить слабых, преодолеть опасность и принять трудное, но нравственно верное решение.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Герой-спаситель в литературе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тип и сверхтип героя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персонажа от поступков к более широкой роли в сюжете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426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20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6985" y="1294275"/>
            <a:ext cx="169650" cy="22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герои и их признаки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герой не только говорит о добре, но и действует. Он поддерживает слабых, выручает друзей и выбирает поступок, который приносит пользу не только ему самому.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Учатся на ошибках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литературе положительный герой может ошибаться, но обычно умеет признать промах и изменить поведение. Это делает образ живым и близким читателю.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Стоят за 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персонажи защищают честность и порядок. Они противостоят обману и жестокости, даже если это требует смелости, терпения и готовности нести ответственность за выбор.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Проходят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проверяет героя лучше любых слов. Через испытания раскрываются верность, выдержка и способность расти внутренне, а не только побеждать внешнюю опасность.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герои создают конфликт, мешают другим персонажам и испытывают главного героя. Они могут лгать, завидовать, стремиться к власти, проявлять жадность, жестокость или корысть.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герои и их функции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 злодей, предатель, хвастун, коварный советчик, захватчик или разрушитель порядка. Они не всегда выглядят одинаково: один страшный, другой смешной, третий слишком умный.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задача — усилить напряжение сюжета и чётче показать границу между добром и злом. Через сопротивление отрицательного героя лучше видны сила, выбор и характер положительного.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роли распределяются не случайно: каждый персонаж помогает сюжету двигаться к развязке.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выделяются спаситель, помощник и противник: именно они определяют основное действие сказки.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школьного анализа на основе типичных сказочных ролей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героев чаще всего встречаются в сказках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Трикстер действует не по правилам: он обманывает, придумывает обходные пути и неожиданно меняет ход событий. Его сила — в ловкости, находчивости и умении быстро перестраиваться.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может быть смешным и опасным одновременно. Он помогает герою, проверяет чужую смекалку или добивается своего через рискованный розыгрыш, скрывая настоящие намерения.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фольклоре к трикстерам близки лиса и Кот в сапогах. В комедийных произведениях похожую роль часто играет персонаж, который нарушает порядок, но движет сюжет вперёд.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трикстера — непредсказуемость. Читатель не сразу понимает, союзник он или противник, поэтому его появление всегда усиливает интерес и напряжение.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Герой-хитрец и образ трикстера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 не столько совершает подвиг, сколько передаёт опыт. Он предупреждает об опасности, объясняет правила, помогает герою увидеть ошибку и выбрать более мудрое решение.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 старец, учитель, мудрый родитель, волшебник или опытный товарищ. Такой персонаж говорит спокойно, действует уверенно и вызывает доверие не силой, а знанием.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сюжете наставник помогает не только герою, но и читателю: через его советы становится яснее, чему учит произведение и какие поступки автор считает правильными.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Герой-наставник в литературе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событийный ход, но и внутренний рост персонажа: каждое испытание меняет его взгляд на себя и на других.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становится проверкой характера, а финал показывает, чему герой научился. Сюжет интересен тогда, когда вместе с событиями меняется и человек.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общим моделям анализа сюжета в школьной литературе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сюжете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Узнаваемая основа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видит понятный тип: смелого, доброго, хитрого или упрямого героя. Эта основа помогает быстро понять его место в истории.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деталь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автор добавляет черту, которая усложняет образ: сомнение, обидчивость, чувство юмора или внутренний страх. Герой перестаёт быть однозначным.
</a:t>
            </a:r>
            <a:endParaRPr lang="en-US" sz="1114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поступком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трудной ситуации персонаж делает выбор, и именно этот выбор показывает его живым. Одни черты усиливаются, другие могут измениться.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характер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появляется не схема, а яркий человек со своим голосом, привычками и взглядами. Такой герой запоминается сильнее, чем простой шаблон.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типа возникает индивидуальный герой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58565"/>
            <a:ext cx="4094100" cy="16316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персонаж может сочетать несколько признаков и выполнять разные сюжетные функции.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персонаж может принадлежать сразу к нескольким категориям. Тип описывает черты характера, а сверхтип — роль героя в сюжете.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литературный анализ; общеизвестные образы из сказок и романов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типов и сверхтипов в известных произведениях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 мифах, сказках и современной литературе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из древнего сказания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выходит навстречу опасности, чтобы защитить других, и именно этим напоминает героя из более поздних историй. Меняются эпоха и одежда, но смысл поступка остаётся тем же. Перед нами образ силы, долга и ответственности.
</a:t>
            </a:r>
            <a:endParaRPr lang="en-US" sz="108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спаситель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волшебной истории герой часто проходит через лес, испытания и встречи с чудесными помощниками. Он действует не ради славы, а ради спасения близких. Такой персонаж легко узнаётся в разных сказках и легендах.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защитник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книге, комиксе или фильме герой может носить форму школьника, спортсмена или супергероя, но его задача похожа: остановить угрозу, поддержать слабого и сделать трудный выбор. Внешность меняется, а функция остаётся близкой.
</a:t>
            </a:r>
            <a:endParaRPr lang="en-US" sz="10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столбцов отражает, как часто функция героя заметна в сюжете и насколько сильно она влияет на развитие действия.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герой определяется прежде всего ролью в истории. Даже второстепенные типы могут быть важны, если меняют ход событий.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школьного анализа сюжетных ролей персонажей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Сверхтипы героев и их основные функции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герой в ходе истории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сюжет ведёт персонажа от цели к внутреннему изменению.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86" y="3328333"/>
            <a:ext cx="145575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определять типы и сверхтипы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понимать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и сверхтип помогают сразу увидеть, кто помогает герою, кто мешает и почему события развиваются именно так. Это экономит время при чтении и пересказе.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сравнивать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образов из сказок, былин, басен и романов показывает, как разные авторы по-своему используют похожие роли. Так легче замечать общее и различия.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авторскую задумку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понятна роль персонажа, проще понять конфликт, идею и отношение автора к героям. Тогда анализ становится не набором фактов, а осмысленным чтением.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грамотный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и в сочинении такие понятия помогают точно формулировать мысли: не просто описывать героя, а объяснять его место в сюжете и значение для произведения.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показывает узнаваемые черты героя, а сверхтип — его роль в сюжете. Вместе они помогают увидеть не шаблон, а живой литературный образ с характером и смыслом.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становится понятнее, когда виден его тип и сверхтип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2026-05-19T08:21:10Z</dcterms:created>
  <dcterms:modified xsi:type="dcterms:W3CDTF">2026-05-19T08:21:10Z</dcterms:modified>
</cp:coreProperties>
</file>