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английского языка: ключевые темы и важность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грамматики — основа для успешной подготовки к ЕГЭ и языковой практике.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знания обеспечивают точность речи и письма. Анализ ошибок показывает необходимость регулярного повторения для успешной сдачи экзаменов и свободного общения в англоязычной среде.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систематического повторения грамматики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419" y="1838326"/>
            <a:ext cx="488936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части речи в английском языке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(Noun)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предметы, людей, явления. Примеры: book, city, teacher. Ключ к пониманию структуры предложения.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(Pronoun)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Замещает существительные для удобства речи: he, she, it, they. Помогает избегать повторов.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(Verb)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Выражает действия или состояния: run, be, have. Центральный элемент предложения.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(Adverb)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Модифицирует глагол, прилагательное или другое наречие: quickly, very, often. Уточняет обстоятельства действия.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Описывает регулярные действия или общие истины. Основа: инфинитив без to, добавление -s в 3-м лице.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0672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событий в прошлом, уже завершённых. Образование с помощью правильных и неправильных форм глагола.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2570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действия, которые произойдут в будущем. Формируется с помощью will + инфинитив.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94467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 процесс, происходящий в момент речи. Строится с глаголом to be и глаголом с окончанием -ing.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206363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прошлое с настоящим, выражая опыт или результат. Структура: have/has + V3 (3-я форма глагола).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времена английских глаголов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933600"/>
            <a:ext cx="3848986" cy="22810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формы глагола «to work» для различных времён и лиц, а также временные маркеры, сопровождающие каждое 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временные формы отражают отношение к времени действия и выделяются по контексту и временным указателям.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учебных материалов ЕГЭ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времён: to work во всех лицах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глаголов-связок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Глаголы-связки (be, become, seem) соединяют подлежащее с именной частью сказуемого, передавая состояние или качество. Например, в предложении «She is a student» связка «is» указывает на принадлежность.
</a:t>
            </a:r>
            <a:endParaRPr lang="en-US" sz="1508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заключается в пропуске глагола-связки, что в английском недопустимо (например, *He student вместо He is a student*). Такой пропуск приводит к грамматической ошибке и искажению смысла.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Глаголы-связки в английском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Present Simple глагол принимает окончание -s в 3-м лице единственного числа: «He reads». При множественном числе окончание не используется: «They read».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включают слова с every и each, которые требуют глагола в единственном числе, несмотря на множественный смысл: «Every student reads.»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и количества также влияют на согласование, например: «Ten kilometers is a long distance.»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ошибки, когда студенты не учитывают особые случаи, что снижает баллы на экзаменах.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согласования подлежащего и сказуемого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Сложносочинённые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Объединяют две самостоятельные части с союзами and, but. Например: «I wanted to go, but it was raining.» Это позволяет выразить одно действие через два равнозначных предложения.
</a:t>
            </a:r>
            <a:endParaRPr lang="en-US" sz="1143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Сложноподчинённые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главную и придаточную часть с союзами because, although, if. Пример: «I will call you if I arrive early.» Подчинённая часть поясняет условие или причину.
</a:t>
            </a:r>
            <a:endParaRPr lang="en-US" sz="1161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отношения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выносит основную мысль, придаточная уточняет или добавляет детали. Понимание схемы помогает строить корректные и логичные конструкции.
</a:t>
            </a:r>
            <a:endParaRPr lang="en-US" sz="1256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сложных предложений и союзы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(he, she), притяжательные (his, her), возвратные (themselves) и другие местоимения выполняют разные функции в предложении.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возникают при согласовании местоимений с числом и родом, например, общеупотребительная ошибка: «Everyone must do their homework», где строго нормативно — «his or her.»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видов и правил согласования помогает избегать типичных ошибок и поддерживать высокий уровень речи и письма.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местоимений и ошибки согласования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артикли 'a' и 'an' используются при первом упоминании существительного, перед согласным и гласным звуком соответственно.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артикль 'the' применяют, когда говорим о конкретном или уже известном объекте: «The cat is black.»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артикля характерно для обобщений, имен собственных и множеств, а также устойчивых выражений: «at school», «in the morning.»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ошибка — избыточное употребление или пропуск артикля, что влияет на грамматическую правильность и понимание текста.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употребления артиклей в английском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at, on и in часто используются для указания времени и места. At указывает на точное время или конкретное место, например, at 5 PM или at the bus stop.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используется с днями и поверхностями — on Monday, on the wall. In обозначает более длительные периоды или объемные пространства: in April, in the room. Их правильный выбор критичен для точности высказывания.
</a:t>
            </a:r>
            <a:endParaRPr lang="en-US" sz="1422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и времени: особенности употребления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подход к созданию грамматически правильного предложения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построения английского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1341" y="2728778"/>
            <a:ext cx="348132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наиболее частых грамматических ошибок, ярко выражающее проблемные зоны для повторения и тренировки.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значимыми для подготовки являются времена и артикли, требующие целенаправленного внимания преподавателей и обучающихся.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Аналитические отчёты ФИПИ (2023)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типовых ошибок выпускников по ЕГЭ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приставок и суффиксов в формировании слов
</a:t>
            </a:r>
            <a:pPr algn="l" indent="0" marL="0">
              <a:lnSpc>
                <a:spcPct val="100000"/>
              </a:lnSpc>
              <a:buNone/>
            </a:pPr>
            <a:r>
              <a:rPr lang="en-US" sz="4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un-, re- и суффиксы -ness, -ment зачастую меняют значение слова и позволяют создавать новые слова. Например, unhappy означает «несчастный», development — «развитие».
</a:t>
            </a:r>
            <a:endParaRPr lang="en-US" sz="1277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и прилагательные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включает сравнительную (-er) и превосходную (-est) формы прилагательных, такие как colder («хуже») и fastest («самый быстрый»). Эти формы расширяют выразительность речи и текстов.
</a:t>
            </a:r>
            <a:endParaRPr lang="en-US" sz="1337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Словообразование: аффиксы и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Наречия: формы образования и правила употребления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наречий образуются добавлением суффикса -ly к прилагательным: quick — quickly. Это помогает точно описывать действия и их особенности.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good и well важно: good — прилагательное, well — наречие. Наречие well используется для описания умений и состояния.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исключения: fast, hard, late используются и как прилагательные, и как наречия без изменений. Важно правильно расположить наречия в предложении для ясности.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регионах наблюдаются заметные различия в результатах, демонстрирующие разрыв в качестве подготовки.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грамматической подготовки напрямую влияет на итоговый балл и успешность сдачи экзаменов в целом.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институт педагогических измерений,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успешности выполнения грамматических заданий согласно ОГЭ/ЕГЭ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и академический стили характеризуются частым использованием пассивного залога и сложных синтаксических конструкций для точности и формальности.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 использует эмоциональные средства и более разнообразные структуры, для активного привлечения внимания и воздействия на читателя.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 выделяется простотой, сокращёнными формами, использованием разговорных местоимений и менее строгим порядком слов.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 различных стилей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инструкция для выявления и устранения грамматических ошибок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эссе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выполнение грамматических тестов помогает выявить пробелы. Использование интерактивных тренажёров способствует закреплению правил через практику.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английских текстов с активным анализом грамматических форм развивает понимание. Ведение грамматической тетради с ошибками и их исправлениями повышает осознанность в обучении.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советы по закреплению английской грамматики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повторение как залог языкового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практика и анализ собственных ошибок критически важны для уверенного владения грамматикой, успешной сдачи экзаменов и эффективного международного общения.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2026-05-08T06:17:03Z</dcterms:created>
  <dcterms:modified xsi:type="dcterms:W3CDTF">2026-05-08T06:17:03Z</dcterms:modified>
</cp:coreProperties>
</file>