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возникновение адаптаций и естественный отбор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развиваются через естественный отбор, обеспечивая выживание видов и их эволюцию.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основы теории естественного отбора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 начала формироваться в XIX веке. Чарльз Дарвин в 1859 году описал естественный отбор — механизм, действующий через наследственность, избыточность потомства и борьбу за существование. Наблюдения за берёзовой пяденицей и галапагосскими вьюрками легли в основу этого учения.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— это наследуемое свойство организма, увеличивающее его шансы на выживание в конкретных условиях среды. Она способствует улучшенной приспособленности к окружающей среде.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классифицируют на анатомические, физиологические и поведенческие виды, каждый из которых обеспечивает разные способы адаптации к условиям обитания.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«адаптация» был введён Жаном-Батистом Ламарком в начале XIX века и с тех пор стал ключевым понятием в развитии эволюционной биологии.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адаптация: научный взгляд и исторический контекст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адаптаций в природе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водный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мясистые стебли, запасая влагу, а колючки заменяют листья, уменьшая испарение. Эта особенность помогает им выживать в засушливых пустынях.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 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покрыты плотным оперением и подкожным жиром, что сохраняет тепло в холодной воде и суровом климате Антарктики.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и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Хамелеоны способны менять цвет кожи, что обеспечивает эффективный камуфляж от хищников и повышает шансы на выживание.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адаптаций с примерами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три типа адаптаций и примеры у животных и растений, отражающие разнообразие биологических стратегий выживания.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отражает разные стратегии приспособления к окружающей среде.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эволюционной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основан на наличии изменчивости среди особей, которые обладают разной выживаемостью и репродуктивным успехом.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и формы естественного отбора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подразделяется на стабилизирующий, сохраняющий средние признаки, движущий, смещающийся к крайним, и дизруптивный, разделяющий популяции на разные формы.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 признаков обеспечивает передачу выигрышных характеристик поколениям, формируя адаптивный потенциал вида.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Средовые факторы формируют селективное давление, способствуя распространению или исчезновению определённых признаков в популяции.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Экспериментальное подтверждение: промышленный меланизм у берёзовой пяденицы
</a:t>
            </a:r>
            <a:endParaRPr lang="en-US" sz="1989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Х. Кеттлвелла продемонстрировало, как загрязнение атмосферой Манчестера вызвало смену доминирующего цвета пядениц с светлого на тёмный.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изменение объясняется преимуществом маскировки тёмных пядениц на покрытых сажей деревьях, служащим примером естественного отбора в реальных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940674"/>
            <a:ext cx="4389600" cy="10393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Выживаемость цветовых форм берёзовой пяденицы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выживаемости светлых и тёмных форм берёзовой пяденицы на чистых и загрязнённых территориях.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окружающей среды влияют на направление отбора и генетический состав популяций.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Х. Кеттлвелла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адаптаций у галапагосских вьюрков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засухи 1977 года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засухи на островах увеличилось число вьюрков с крупными клювами, способных разгрызать твёрдые семена. Это быстро изменило структуру популяции за несколько поколений.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растительности на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вызвали распределение признаков у вьюрков, когда изменчивость флоры стимулировала отбор к определённым формам клюва.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эволюция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галапагосских вьюрков иллюстрирует, как адаптации возникают и закрепляются за короткий срок — 2–3 поколения, что подтверждает динамичность отбора.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— фундамент для естественного отбора, проявляющийся в различиях между особями популяции.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база изменчивости и мутаций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спонтанные изменения в ДНК — создают новые варианты признаков, увеличивая биологическое разнообразие.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 при половом размножении дополнительно смешивает наследственную информацию, формируя широкий спектр характеристик.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новых адаптаций: пример морских игуан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игуаны Галапагосских островов получили уникальную способность питаться водорослями благодаря редкой мутации. Эта адаптация связана с их способностью погружаться на глубину до 10 метров, что значительно расширяет спектр пищевых ресурсов.
</a:t>
            </a:r>
            <a:endParaRPr lang="en-US" sz="974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селективного преимущества такие мутации закрепляются в популяции. Повышенная выживаемость особей с уникальным признаком усиливает его распространение и формирование новой адаптации среди морских игуан.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функции крыльев птиц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Альбатрос: мастер дальних перелётов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 узкие крылья альбатроса обеспечивают эффективное парение на большие дистанции без больших энергетических затрат. Это приспособление позволяет птице длительно оставаться в воздухе, что важно для миграций и добычи пищи.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Воробей: манёвренность в ограниченном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воробья короткие и широкие, что делает их идеальными для быстрого взлёта и точной посадки в густой растительности или среди городских строений. Такие морфологические особенности способствуют выживанию в городской и сельской среде.
</a:t>
            </a:r>
            <a:endParaRPr lang="en-US" sz="105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морфология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влияют на форму и функциональность крыльев птиц. Естественный отбор способствует закреплению оптимальных форм, обеспечивающих максимальную приспособленность к окружающей среде и образу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адаптации: процессы выживания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развитие механизмов терморегуляции, таких как потоотделение, помогает сохранять внутренний баланс даже при повышенных температурах. Это обеспечивает стабильность жизненных процессов в различных климатических условиях.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Змеи выделяют яд как средство защиты и охоты, а растения адаптируют фотосинтетический аппарат к разной освещённости. Эти физиологические изменения поддерживают жизнеспособность видов в меняющихся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в животном мире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птиц: поиск оптимальных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позволяют птицам перемещаться в благоприятные экологические ниши, где питательные ресурсы и климат более подходящие. Это способствует выживанию и успешному размножению видов.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у медведей: 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даёт возможность пережить периоды нехватки пищи и холодных температур, снижая метаболизм и сохраняя запасы тела. Такой поведенческий механизм повышает шансы выживания в экстремальных условиях.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сложных гнёзд ос и пчёл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Сооружение сложных конструкций обеспечивает защиту от хищников и неблагоприятных факторов окружающей среды. Эти поведенческие паттерны заключаются в обеспечении безопасности потомства и улучшении условий для развития.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адаптивных признаков: пример тюленей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биологов Арктического института,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подкожного жира напрямую связана с климатическими особенностями местообитания тюленей. Более толстый слой у арктических видов служит эффективной теплоизоляцией.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естественный отбор направлен на усиление теплоизоляционных адаптаций у видов, обитающих в суровых климатических зонах.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как результат естественного отбора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проявляется в подражании внешнему виду или поведению других организмов, что обеспечивает защиту от хищников. Так, бабочка-стеклянница имитирует ос, используя подобные рисунки и движения.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королевской змеёй, имитирующей опасную коралловую змею, демонстрирует, как естественный отбор поддерживает и усиливает такие формы защиты, повышая шансы на выживание и размножение.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в экстремальных условиях Арктики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 незаметность на снегу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покрыт плотной белой шерстью, что делает его практически невидимым на снежном фоне. Эта адаптация значительно увеличивает успех охоты и снижает риск обнаружения.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сова — мастер камуфляжа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оперение совы сливается со снежным пейзажем, что помогает ей незаметно подкрадываться к добыче. Такая окраска поддерживается естественным отбором в условиях Арктики.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защитных признаков в популяциях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Маскировочные черты сохраняются у выживших особей и передаются потомству, гарантируя устойчивость вида в сложных климатических условиях, способствуя его адаптации к Арктике.
</a:t>
            </a:r>
            <a:endParaRPr lang="en-US" sz="10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пустыни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кенгуровых крыс обходиться без воды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Кенгуровые крысы концентрируют мочу и получают влагу из пищи, что позволяет им существовать в условиях дефицита воды. Это физиологическая адаптация спасает их от обезвоживания.
</a:t>
            </a:r>
            <a:endParaRPr lang="en-US" sz="9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Верблюды: хранители водных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сохранять в организме значительные запасы воды и переносить высокие температуры тела. Эти физиологические особенности делают их выносливыми в пустынных условиях.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ящериц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тепловой нагрузки многие пустынные ящерицы ведут ночной образ жизни и обладают светлой окраской, минимизирующей нагрев от солнечных лучей, что обеспечивает их выживание.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возникновения адаптаций: от гена к популяции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формирования адаптаций через генетические и эволюционные механизмы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3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естественного отбора в формировании адаптаций
</a:t>
            </a:r>
            <a:endParaRPr lang="en-US" sz="3234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отбор, взаимодействуя с генетической изменчивостью и наследственностью, становится ключевым механизмом возникновения и закрепления адаптаций, обеспечивая многообразие жизни и устойчивость видов.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2026-05-10T05:18:32Z</dcterms:created>
  <dcterms:modified xsi:type="dcterms:W3CDTF">2026-05-10T05:18:32Z</dcterms:modified>
</cp:coreProperties>
</file>