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место и понимать время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каждый день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отвечать на вопросы «где?» и «когда?» помогает не теряться в школе, дома и на улице. Оно подсказывает, куда идти, что делать сначала и в какой момент лучше успеть без спешки.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место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отвечает на вопрос «где?». Оно помогает понять, где находится человек или предмет: в классе, в шкафу, на полке, под столом или возле окна.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предмет легче, если смотреть на соседние вещи. Стол, доска, окно, дверь и шкаф становятся полезными подсказками и помогают быстро сориентироваться в комнате.
</a:t>
            </a:r>
            <a:endParaRPr lang="en-US" sz="1025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можно искать по схеме класса или по адресу. Такие подсказки особенно полезны, когда нужно точно назвать место и не перепутать его с другим.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замечать детали. Иногда достаточно узнать, что книга лежит не просто на столе, а справа от тетради или рядом с пеналом.
</a:t>
            </a:r>
            <a:endParaRPr lang="en-US" sz="10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найти предмет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 в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«на» и «в» показывают, где лежит или стоит предмет. Книга может быть на парте, а карандаш — в пенале. Так описание становится точным и понятным.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и над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находится ниже другого, говорят «под», а если выше — «над». Эти слова помогают сразу представить расположение игрушки, полки или лампы в комнате.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 между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«рядом» и «между» особенно удобны, когда вокруг несколько предметов. Тетрадь может лежать рядом с учебником или между альбомом и дневником.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и напротив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«около» и «напротив» тоже помогают уточнить место. Они подсказывают, что предмет находится близко или расположен с другой стороны от чего-то знакомого.
</a:t>
            </a:r>
            <a:endParaRPr lang="en-US" sz="9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рассказывает о местности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листе бумаги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умеет показывать большой город на небольшом листе. На ней видны улицы, площади и реки, хотя сами они очень длинные и широкие. Благодаря карте можно понять, как добраться до нужного места, не отправляясь в путешествие наугад.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вместо картинок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не рисуют каждый дом в точности, зато используют условные знаки. Маленький значок помогает узнать парк, мост, дорогу или станцию. Это похоже на секретный язык, который быстро понимают те, кто умеет читать карту.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важному месту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найти школу, музей или вокзал, карта становится настоящим помощником. Она показывает, где находится нужный объект и что расположено рядом. Так проще выбрать путь и не заблудиться даже в незнакомом районе.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 помогают понять, в какую сторону смотреть на карте и в пространстве. Если знать эти слова, легче объяснить, где находится нужное место.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 запад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встаёт на востоке и садится на западе. Эти подсказки помогают запомнить стороны света и использовать их, когда нужно сориентироваться без лишней путаницы.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без загадок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карте указаны стороны света, читать её становится проще. Можно понять, где находится нужный путь, дом или парк, даже если место далеко от знакомой улицы.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нужны не только на уроке. Они помогают объяснить дорогу, выбрать направление и лучше представить, где находится предмет или здание относительно других объектов.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 путь к дому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6145" y="1484350"/>
            <a:ext cx="1295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начинается с названия города и улицы. Эти данные сразу подсказывают, в каком месте искать дом и к какому району он относится.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31346" y="1484350"/>
            <a:ext cx="1295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важный шаг — номер дома. Он помогает не перепутать одно здание с другим, особенно если улица длинная и на ней много домов.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020197" y="1484368"/>
            <a:ext cx="1295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и подъезд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нужен точный адрес, добавляют номер квартиры, а иногда и подъезд. Тогда становится ясно, куда именно нужно прийти, а не просто найти нужный дом.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9048" y="1484350"/>
            <a:ext cx="1295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удобно рассказывать по порядку: выйти, повернуть, пройти вперёд, перейти дорогу, дойти до нужного дома. Такая последовательность помогает не сбиться по дороге.
</a:t>
            </a:r>
            <a:endParaRPr lang="en-US" sz="876" dirty="0"/>
          </a:p>
        </p:txBody>
      </p:sp>
      <p:sp>
        <p:nvSpPr>
          <p:cNvPr id="15" name="Text 6"/>
          <p:cNvSpPr txBox="1"/>
          <p:nvPr/>
        </p:nvSpPr>
        <p:spPr>
          <a:xfrm>
            <a:off x="7597899" y="1484350"/>
            <a:ext cx="1295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полезно ещё раз назвать адрес и место встречи. Тогда легче идти спокойно, не теряться и вовремя оказаться там, где нужно.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время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отвечает на вопрос «когда?». Оно помогает понять, что уже было, что происходит сейчас и что будет дальше, словно аккуратная дорожка из событий.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показывают часы, календарь и расписание. С их помощью можно вовремя начать урок, не пропустить кружок и не прибежать на встречу слишком рано.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Прошлое, настоящее,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«раньше», «сейчас» и «потом» помогают рассказывать о времени без путаницы. Так легко вспомнить вчерашний день, понять сегодняшний и представить завтрашний.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времени трудно жить по порядку. Ребёнку важно знать, когда вставать, когда учиться, когда отдыхать и когда пора собирать портфель, а не играть с ним.
</a:t>
            </a:r>
            <a:endParaRPr lang="en-US" sz="10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минутная стрелка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часы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бывают с цифрами или со стрелками. Они помогают увидеть время быстро и понятно, даже если день очень занят и вокруг всё куда-то спешит.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стрелки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Часовая стрелка движется медленно, а минутная — заметно быстрее. Благодаря этому можно понять не только час, но и более точное время.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часы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подсказывают, когда начинается урок, перемена, прогулка или сон. Это маленький помощник, который не даёт важным делам сбиться с расписания.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не забыть дату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 нужной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открывает календарь и сразу видит сегодняшнюю дату. На нужной странице отмечены день недели, число и месяц, а рядом может быть написан праздник или школьное событие. Так проще не перепутать обычный день с особенным.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до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днём рождения или каникулами календарь становится особенно интересным. По нему можно отмечать, сколько дней осталось, и ждать событие без лишней путаницы. Это почти как маленький отсчёт до радости.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важном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помнить не только уроки, но и семейные дела, поездки и праздники. Если дата записана заранее, никто не забудет прийти вовремя и принести хорошее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неделе семь дней, и каждый из них идёт за предыдущим. Когда ребёнок знает их по порядку, ему легче понимать расписание, планировать уроки и не путать школьные дела.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Понедельник, вторник, среда, четверг и пятница — это школьные дни. В это время проходят уроки, задания и встречи с одноклассниками, поэтому важно помнить, какой сегодня день.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для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 и воскресенье обычно предназначены для отдыха, прогулок и семейных дел. В эти дни можно выспаться, набраться сил и спокойно подготовиться к новой неделе.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дел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помогают не забывать занятия, кружки, поездки и праздники. Если смотреть на календарь, проще понять, что нужно делать сегодня, а что будет только через несколько дней.
</a:t>
            </a:r>
            <a:endParaRPr lang="en-US" sz="7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суток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после сна. В это время дети просыпаются, умываются, завтракают и собираются в школу. По утру легко понять, что день только начинается и впереди много дел.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обычно проходят уроки, прогулки и игры. Это самое активное время суток, когда можно учиться, работать в паре и решать задания, не забывая про обед и отдых.
</a:t>
            </a:r>
            <a:endParaRPr lang="en-US" sz="983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день постепенно становится спокойнее. Дети возвращаются домой, делают уроки, ужинают и готовятся ко сну. Вечер помогает подвести итоги и закончить начатые дела.
</a:t>
            </a:r>
            <a:endParaRPr lang="en-US" sz="905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наступает время сна и тишины. Организм отдыхает, чтобы утром снова быть бодрым. Если перепутать ночь с днём, можно здорово удивиться и не попасть в нужный ритм.
</a:t>
            </a:r>
            <a:endParaRPr lang="en-US" sz="9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часто идёт снег, появляются сугробы и морозный воздух. Дети надевают тёплую одежду, катаются на санках и играют в снежки.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становится теплее, снег тает, а на деревьях появляются почки. Это время пробуждения природы и первых тёплых прогулок.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тепло и светло почти весь день. Можно купаться, путешествовать, гулять дольше обычного и отдыхать на каникулах.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меняют цвет и опадают, а воздух становится прохладнее. В это время дети снова идут в школу и начинают новый учебный ритм.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времени: раньше, сейчас, потом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«раньше» помогает назвать то, что было до другого события. Оно пригодится, когда нужно рассказать о вчерашнем дне, первом уроке или действии, которое уже успели сделать.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«сейчас» показывает, что событие происходит в этот момент. Оно особенно удобно, когда нужно объяснить, чем ты занят именно теперь, без лишних догадок и путаницы.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«потом» говорит о том, что будет после. С его помощью легко рассказать о планах: сначала урок, потом перемена, а после — прогулка или обед.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с чего начинается дело. Это помогает не забыть самый первый шаг: подготовить тетрадь, вымыть руки или открыть учебник перед выполнением задания.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l" indent="0" marL="0">
              <a:lnSpc>
                <a:spcPct val="115000"/>
              </a:lnSpc>
              <a:buNone/>
            </a:pPr>
            <a:r>
              <a:rPr lang="en-US" sz="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следующие действия, которые продолжают начатое. Если выполнять их по очереди, работа получается аккуратной, а рассказ — понятным и не скачет туда-сюда.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
</a:t>
            </a:r>
            <a:pPr algn="l" indent="0" marL="0">
              <a:lnSpc>
                <a:spcPct val="115000"/>
              </a:lnSpc>
              <a:buNone/>
            </a:pPr>
            <a:r>
              <a:rPr lang="en-US" sz="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перейти к следующему шагу, не пропуская важные детали. Такой порядок особенно полезен, когда нужно собрать портфель или выполнить несколько поручений подряд.
</a:t>
            </a:r>
            <a:endParaRPr lang="en-US" sz="949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дело завершается. Этот шаг показывает, что всё уже сделано, и можно проверить результат. Так легче убедиться, что ничего не забыто и всё получилось как надо.
</a:t>
            </a:r>
            <a:endParaRPr lang="en-US" sz="9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истории о «где?» и «когда?»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подошла к кабинету и сразу посмотрела на номер на двери. Она вспомнила, где проходит урок, и спокойно сняла рюкзак. Когда прозвенел звонок, девочка уже сидела за своей партой и ждала учителя.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без суеты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Миша быстро нашёл свой пенал в ящике стола, потому что заранее запомнил, где лежат вещи. Он посмотрел на расписание и понял, когда нужно возвращаться на урок, чтобы не бежать впопыхах.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школьному 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напомнила: сначала чтение, потом математика, а после — физкультура. Ребята посмотрели на часы и календарь, чтобы не перепутать уроки, день недели и время начала занятия. Так школьный день прошёл спокойно и без лишних поисков.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 шагам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узнать адрес, место встречи и время отправления. Если всё записано заранее, сборы проходят спокойнее, а нужный автобус или машина не уезжают без тебя.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помогают указатели, номера домов, названия улиц и остановки. По ним легче понять, где ты находишься, и не проехать нужное место.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остаётся сверить часы и назвать правильное место встречи. Когда известно, куда и когда прийти, дорога становится понятной, а ожидание — гораздо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путаться в лево и право, сегодня и завтра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Левую и правую стороны легче запомнить, если каждый раз смотреть на руку, которой пишешь или держишь ложку. Регулярная проверка помогает не ошибаться на улице и в классе.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часы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утро и вечер, полезно сверяться с часами. Они подсказывают, когда пора вставать, когда заканчиваются уроки и когда наступает время отдыха.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Сегодняшний и завтрашний день проще различать по календарю. Если отмечать дату, ребёнок быстрее понимает, что уже происходит сейчас, а что будет только завтра.
</a:t>
            </a:r>
            <a:endParaRPr lang="en-US" sz="907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Тренируйся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повторяет названия сторон, дней и часов, тем увереннее он ориентируется. Маленькие тренировки работают лучше, чем одно большое заучивание перед самым заданием.
</a:t>
            </a:r>
            <a:endParaRPr lang="en-US" sz="9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маленького ориентировщика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ответить на вопрос «где?». Посмотри на предмет, дом, улицу или схему и найди подсказки рядом, чтобы понять точное место без лишних догадок.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ответь на вопрос «когда?». Проверь часы, день недели и дату, чтобы не перепутать начало урока, встречу или важное событие.
</a:t>
            </a:r>
            <a:endParaRPr lang="en-US" sz="1291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ещё раз посмотри на ориентиры и порядок действий. Такая привычка помогает дома, в школе, на прогулке и в поездке, даже если вокруг много всего интересного.
</a:t>
            </a:r>
            <a:endParaRPr lang="en-US" sz="12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— два главных помощника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знать, где находится нужный предмет и когда происходит событие, день становится понятнее и спокойнее. Карта, адрес, часы и календарь помогают не потеряться и всё успеть.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2026-05-25T16:38:04Z</dcterms:created>
  <dcterms:modified xsi:type="dcterms:W3CDTF">2026-05-25T16:38:04Z</dcterms:modified>
</cp:coreProperties>
</file>