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западноевропейского феодализма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— система земли, личной зависимости и сословного неравенства в IX–X веках.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возникновения феодализма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возникновения феодализма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в 476 году усилились местные центры власти и могущество крупных землевладельцев. Войны и набеги делали защиту земли важнее, чем формальные законы; позднеримские поместья и зависимость крестьян подготовили почву для нового порядка.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 феодальном обществе приносила основной доход и определяла статус. Рента, барщина, оброк, судебные штрафы и пошлины превращались в практическую «опору» положения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землёй означал контроль над людьми: крестьянами, сбором повинностей и решениями на местах. При слабой королевской власти это быстро превращало землевладение в источник реальной управленческой силы.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защита и власть были тесно связаны с территорией, человек без земельных прав оказывался в более зависимом положении. Землевладение становилось мерой влияния и устойчивости в обществе.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основа богатства и власти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5546" y="1221275"/>
            <a:ext cx="541290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различались обязанностями, источниками дохода и правовым положением; переход между ними был крайне редким.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западноевропейского общества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закреплялось законом и привычкой: каждое сословие жило по своим правилам, а социальная «мобильность» была ограничена.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признаков сословий в феодальном обществе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 и вассал: личные отношения зависимости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Присяга и получение лена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Вассал приносил оммаж и клятву верности сеньору, а в ответ получал лен — землю или право извлекать доход с неё. Эти отношения строились не на абстрактной госслужбе, а на личной договорённости.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обязательства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вассала включала военную помощь, участие в совете и поддержку сеньора в конфликте. Церемония присяги и вручения символа лена превращалась в видимый знак установленного феодального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феодальная иерархия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выстроена по цепочке взаимных обязанностей: земля → служба → доход → местная власть.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не всегда могла подчинить крупных землевладельцев: единые законы нередко уступали местным обычаям. Поэтому управление часто приобретало «частный» характер, зависящий от региона.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Европы выглядела как множество почти самостоятельных владений. Даже формальное подчинение королю не всегда обеспечивало единообразное выполнение его решений.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феодалы располагали собственными дружинами, судами и укреплёнными замками, что делало их менее зависимыми от центра. В итоге вооружённые столкновения между сеньорами происходили нередко.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раздробленность и слабость центральной власти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была связана с тем, что контроль над войском и судом опирался на землю. Пока этот порядок сохранялся, централизовать власть было особенно трудно.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Преобладали натуральные и трудовые повинности; доля денежных выплат росла по мере развития торговли и городов.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доходов сеньора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схема показывает: феодальное хозяйство долго оставалось преимущественно натуральным, а «деньги» постепенно занимали всё более заметное место.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описание источников дохода (без точной статистики); значения — условные индексы для визуализации соотношений.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включало домен сеньора и крестьянские наделы. Его деятельность была нацелена прежде всего на самоснабжение, а не на постоянный выход на рынок.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Поместье как хозяйственная основа феодализма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поместья работали поля, луга и лесные угодья, а также хозяйственные объекты вроде мельниц и кузниц. Такая «внутренняя инфраструктура» поддерживала устойчивость хозяйственного цикла.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характер производства делал владение относительно независимым от внешней торговли. Поэтому феодальная экономика усиливала замкнутость округов и связей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16519"/>
            <a:ext cx="5163300" cy="2589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 обеспечивали существование феодального владения и церкви: труд, часть урожая и платы за пользование сеньориальными объектами.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Крестьянские повинности в феодальном обществе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повинностей дополняли друг друга: труд и продукты обеспечивали производство, а платы — доход сеньора и финансирование церковных институтов.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видов повинностей в феодальном обществе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положение крестьянства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положение крестьянства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большинство населения Западной Европы и были прочно связаны с землёй. Их личная свобода часто ограничивалась необходимостью работать на земле сеньора и регулярно платить установленные взносы.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зависимый крестьянин не мог свободно уйти с надела, передать его без разрешения и заключить брак без согласия владельца. Поэтому крестьянская деревня стала основной ячейкой средневекового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 и ограниченная роль торговли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было местное производство: поместье обеспечивало себя основными продуктами и ремесленными изделиями через внутренний обмен внутри округа.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локальных центров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торговля оставалась важной для отдельных направлений, например в Италии, на средиземноморских маршрутах и на ярмарках, но не задавала ритм всей системе.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Монетная нехватка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монеты и слабая специализация ремесла поддерживали хозяйственную замкнутость: обмен часто оставался ограниченным по объёму и значению.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века: рост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XI–XIII веков заметно усилились рынки, города и денежные расчёты. Это укрепило торговые связи и сделало деньги всё более универсальным средством обмена и платежа.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подъём: по мере роста городов увеличивалась роль ярмарок и расширялось денежное обращение как средство расчёта.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денежного обращения в XI–XIII веках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усиливалось ремесло и оживали пути сообщения, деньги становились удобнее для платежей и обмена. Отсюда — ускорение торговых связей между регионами.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основан на общеисторических наблюдениях за процессом урбанизации и развития торговли; цифры представлены в виде условных индексов, а не точной статистики.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Феодальная служба: от лена к защите владений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принцип взаимных обязанностей в феодальном обществе.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в феодальной Европе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землевладелец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была одним из крупнейших обладателей земли и влиятельных институтов. Её экономические ресурсы усиливали способность проводить политику и поддерживать порядок в обществе.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сохраняли книги и обеспечивали обучение грамотности: переписывали тексты, собирали рукописи и передавали навыки письма. Так формировалась культурная преемственность эпохи.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 моральное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участвовало в политике и закрепляло представление о божественном устроении мира. Через проповеди и авторитет церкви определялись нормы поведения и допустимые действия правителей.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Десятина и церковные суды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десятина укрепляла экономическую базу христианства, а церковные суды усиливали его влияние на повседневную жизнь. Это сочетало материальные и моральные рычаги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феодальной Европе не существовало единого общего закона в современном смысле. Существенную роль играли местные обычаи, а также практики, сложившиеся в конкретных владениях и сообществах.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была раздроблена между королём, феодалами и церковью. Поэтому один и тот же вопрос мог решаться по-разному, в зависимости от территории и принадлежности сторон.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Сеньориальные суды, а иногда и специальные грамоты, привилегии определяли, как рассматривались споры. Право оставалось сословным: обязанности и наказания зависели от статуса человека.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обычай и феодальная юстиция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роли «на работе», но и асимметрию в правах и источниках средств существования. Это помогает увидеть, почему система оставалась устойчивой.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сословий феодального общества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было структурной опорой порядка: каждая группа выполняла закреплённые функции и получала доступ к ресурсам в разной степени. Поэтому социальная мобильность была затруднена.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отражают общий характер различий в обязанностях, правах и доходах; точные численные значения по всем регионам отсутствуют, поэтому используются обобщённые оценки.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 века феодальная система начала меняться под влиянием роста городов, торговли и денежного хозяйства. Всё большее значение приобретали платежи и обмен, а не только натуральные поставки.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феодализма в XI–XIV веках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расширили контакты Европы с Востоком. Через них усиливались потоки товаров и идей, а вместе с ними рос спрос на редкие предметы и услуги ремесленников.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укреплялась королевская власть и развивались более централизованные формы управления. Это не отменило феодальные связи сразу, но изменило баланс сил между центром и местными правителями.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не исчез одномоментно: он всё чаще сочетался с денежными отношениями и новыми механизмами власти. Так старые обязательства получали иные формы исполнения в меняющемся обществе.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Западноевропейский феодализм соединял земельную собственность, личную зависимость, сословное неравенство и обязательную военную службу. В этой логике власть «привязывалась» к тому, чем человек владел и кому присягал.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соответствовали натуральное хозяйство, доминирование сеньоров на местах и заметная роль церкви. Именно эти элементы поддерживали устойчивость в условиях, когда государственные институты работали ограниченно или слабо.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практической «работоспособности» система одновременно ограничивала социальную мобильность и замедляла экономическое развитие. Чем жестче были связи между сословиями и землёй, тем труднее становились изменения.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западноевропейского феодализма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историческое значение феодализма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Феодализм стал основой средневекового устройства Западной Европы: он связал землю, власть и человека, определил характер отношений между сословиями. Его устойчивость объяснялась задачами защиты и управления, а кризис подготовил рост городов, денежной экономики и более централизованных монархий.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2026-05-11T14:37:01Z</dcterms:created>
  <dcterms:modified xsi:type="dcterms:W3CDTF">2026-05-11T14:37:01Z</dcterms:modified>
</cp:coreProperties>
</file>