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Норвегия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фьордов, моря и северного сияния.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тянется вдоль Атлантики на севере Европы. Здесь природа заметно влияет на города, дороги, хозяйство и образ жизни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страна у моря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по которым узнают Норвегию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и северный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Норвежский флаг легко узнать по синему кресту на красном фоне. Он напоминает о северных странах и о морских связях государства, которое веками развивалось рядом с океаном и суровой природой.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королевства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Королевский дом виден не только в официальных церемониях. Он связывает современную Норвегию с её историей и подчёркивает преемственность, которую жители страны уважают и сегодня.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Фьорды, горы и море создают главный образ Норвегии. Именно этот пейзаж чаще всего появляется на фотографиях, открытках и в туристических маршрутах, потому что он сразу отличает страну от других.
</a:t>
            </a:r>
            <a:endParaRPr lang="en-US" sz="11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окружение Норвегии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Скандинавский полуостров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расположена на Скандинавском полуострове и вытянута вдоль западной окраины Европы. Такое положение делает страну тесно связанной с морем и северной природой.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берега омывают Норвежское, Северное и Баренцево моря. Морские пространства влияют на климат, рыболовство, транспорт и повседневную жизнь прибрежных городов.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Норвегия граничит со Швецией, Финляндией и Россией. Соседство с разными странами помогает ей быть одновременно северной и европейской.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моря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 делает страну мягче по климату, чем можно ожидать на такой широте. При этом север и юг Норвегии заметно отличаются друг от 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 меняет климат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Норвегии очень длинная и изрезанная. Фьорды врезаются глубоко в сушу, а горы подступают почти вплотную к морю, поэтому поселения часто расположены в узких долинах и на побережье.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у моря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воздух приносит влагу и смягчает погоду у берега. Здесь чаще идут дожди и реже бывают резкие перепады температуры, чем во внутренних районах страны.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Суровее в глубине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побережья, тем холоднее, выше и суше становится местность. Внутренние районы больше чувствуют влияние горного рельефа и северного положения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города показывают, как меняются функции и характер жизни в разных частях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распределены по разным частям страны и отражают её разнообразие: от столицы на юге до северных арктических районов.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 Норвегии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и административному устройству Норвегии
</a:t>
            </a:r>
            <a:endParaRPr lang="en-US" sz="11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Норвегии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символическая монархия сочетается с парламентским принятием законов.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114449" y="3418395"/>
            <a:ext cx="203963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люди Норвегии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письменные формы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Норвегии государственный язык имеет две письменные формы: букмол и нюношк. Обе используются в образовании, документах и официальной жизни, поэтому школьники учат их с ранних лет.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страны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страны — норвежцы, но государство также признаёт саамов как коренной народ Севера. Их культура особенно заметна в северных районах и связана с давними традициями.
</a:t>
            </a:r>
            <a:endParaRPr lang="en-US" sz="984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Саамские традиции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Саамская жизнь исторически связана с оленеводством и северным образом жизни. Для неё важны язык, музыка, одежда и уважение к природе, которая определяет ритм года.
</a:t>
            </a:r>
            <a:endParaRPr lang="en-US" sz="995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жизни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Норвежское общество ценит аккуратность, уважение и понятные правила. Это заметно в школе, на улице и в повседневном общении, где важны спокойствие и порядок.
</a:t>
            </a:r>
            <a:endParaRPr lang="en-US" sz="10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самостоятельности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викингов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северо-западе Европы жили мореплаватели и воины, чьи походы сделали Норвегию частью истории викингов и морских открытий.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страна переживала объединения и союзы с соседями, а её политическая самостоятельность часто ограничивалась более крупными державами.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 соседями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союз с Данией и затем объединение с Швецией постепенно меняли управление страной, но сохраняли норвежскую идентичность и язык.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1905 году Норвегия стала независимым государством. Этот шаг открыл путь к современному развитию и собственной государственной политике.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отрасли связаны с географией страны и её длинным побережьем.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Норвежская экономика опирается на несколько сильных направлений, что снижает зависимость от одного источника дохода.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зарабатывает Норвегия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оценка по материалам Statistics Norway и Norwegian Petroleum Directorate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пенсионный фонд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позволяет не тратить нефтегазовые доходы сразу, а сохранять их как запас на будущее. Так страна снижает зависимость бюджета от колебаний цен на сырьё.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вкладываются в разные активы по всему миру, чтобы распределять риски. Благодаря этому доходы работают долго, а не исчезают вместе с текущими расходами.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показывает осторожность и дисциплину: природные богатства считаются ресурсом не только сегодняшнего дня, но и следующих поколений норвежцев.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повседневная жизнь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27875" y="11508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учеба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Норвегии обычно строится на спокойной атмосфере, доверии и самостоятельности учеников. Детям важно не только учиться, но и уметь работать в группе и соблюдать правила.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59543" y="11520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социальные услуги доступны многим людям, поэтому повседневная жизнь организована удобно и предсказуемо. Это помогает семьям чувствовать уверенность и планировать день без лишней спешки.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27875" y="3164363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ценятся пунктуальность, личное пространство и аккуратность. Даже в городах заметны порядок, чистота и уважительное отношение к общим местам.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659543" y="3165504"/>
            <a:ext cx="2017301" cy="1507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Норвежцы часто проводят время на природе, гуляют, катаются на лыжах и отдыхают у воды. Такое сочетание учебы, работы и отдыха хорошо подходит северной стране.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Норвегии в ярких образах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17 мая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17 мая по всей Норвегии проходят шествия, концерты и праздничные выходы в национальных костюмах. Этот день напоминает о Конституции и объединяет людей разных возрастов.
</a:t>
            </a:r>
            <a:endParaRPr lang="en-US" sz="119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Грига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Эдвард Григ стал символом норвежской музыки, а его произведения до сих пор звучат в концертных залах. Через музыку легко почувствовать связь страны с природой и народными мотивами.
</a:t>
            </a:r>
            <a:endParaRPr lang="en-US" sz="120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Мунк и «Крик»
</a:t>
            </a:r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Эдвард Мунк создал знаменитый «Крик», который знают во всём мире. Его картины передают сильные эмоции и показывают, что норвежское искусство умеет быть очень выразительным.
</a:t>
            </a:r>
            <a:endParaRPr lang="en-US" sz="120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привычки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кухня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занимает важное место в рационе, особенно лосось и сельдь. Для северной страны это не случайно: морские продукты удобны, полезны и давно связаны с местными традициями.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гарниры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часто подают как простой и сытный гарнир к рыбе или мясу. Блюда обычно не перегружены специями, потому что в норвежской кухне ценят естественный вкус продуктов.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сыр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Брюност, коричневый норвежский сыр, имеет сладковатый вкус и узнаваемый цвет. Его едят на хлебе и вафлях, а сам продукт стал частью национальной кулинарной привычки.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нередко начинается с простого завтрака, продолжается ланчем в школе или на работе и завершается домашним ужином. Такой ритм подходит спокойному и организованному образу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экология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Сохранить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бережно относится к своим ландшафтам, потому что фьорды, горы и побережье считаются общей ценностью. Для путешественников и жителей важно сохранять их чистыми и доступными.
</a:t>
            </a:r>
            <a:endParaRPr lang="en-US" sz="1189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Меньше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люди сортируют отходы и стараются уменьшать количество мусора. Это помогает уменьшить нагрузку на природу и делает повседневные привычки более ответственными.
</a:t>
            </a:r>
            <a:endParaRPr lang="en-US" sz="1189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Беречь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 особенно важна в северном климате, где зимой длинные ночи и нужны устойчивые источники тепла и света. Поэтому ценятся чистая энергия и разумное потребление.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Туризм без вреда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места наблюдения северного сияния защищают не только красоту, но и хрупкие экосистемы. Устойчивый туризм помогает людям видеть природу, не разрушая её.
</a:t>
            </a:r>
            <a:endParaRPr lang="en-US" sz="11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регионам Норвегии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 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Норвегии известен глубокими фьордами, крутыми скалами и дорогами, где часто приходится пользоваться паромами. Здесь особенно хорошо видно, как море формирует жизнь и передвижение людей.
</a:t>
            </a:r>
            <a:endParaRPr lang="en-US" sz="1145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Лофотены и море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Лофотенские острова привлекают рыбацкими поселками, деревянными домами и видами на открытое море. Это место напоминает, что море для Норвегии — и работа, и красота, и повседневность.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Тромсё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Тромсё расположен далеко на севере и ассоциируется с полярной ночью, северным сиянием и жизнью в непростом климате. Именно здесь особенно заметны северный характер страны и ее приспособленность к холоду.
</a:t>
            </a:r>
            <a:endParaRPr lang="en-US" sz="11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делает ставку на энергию, образование и технологии, которые помогают жить и работать в северных условиях. Особенно заметны решения, связанные с морем, электричеством и цифровыми сервисами.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ключевые направления связаны между собой: чистая энергия, морская отрасль и образование поддерживают технологическое развитие страны.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презентации; не является статистическим рейтингом.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на мировой сцене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активно участвует в работе ООН и поддерживает международные правила сотрудничества. Для страны важно не только защищать свои интересы, но и помогать решать общие мировые проблемы.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 и премия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мира вручается в Осло, и это делает Норвегию заметной в вопросах мира и переговоров. Такое решение подчёркивает её репутацию страны диалога и доверия.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 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поддерживает гуманитарные проекты и помощь людям в сложных ситуациях. Это показывает, что её влияние в мире связано не с силой, а с ответственностью и участием.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071" y="1791220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21" y="1791220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76071" y="3449281"/>
            <a:ext cx="218925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28221" y="3449281"/>
            <a:ext cx="218925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будущего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потепления меняются ледники, погода и привычный ритм жизни северных территорий. Норвегии важно заранее адаптировать инфраструктуру и защищать уязвимые природные зоны.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Фьорды, парки и северные ландшафты привлекают туристов, но требуют аккуратного поведения. Устойчивый туризм помогает сохранить природу и не перегружать популярные места.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мусора, экономия воды и электроэнергии становятся частью повседневной культуры. Такие привычки уменьшают нагрузку на природу и формируют ответственное отношение к ресурсам.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транспорт и современные технологии помогают жить удобнее и снижать вред для окружающей среды. В северной стране особенно ценятся решения, которые экономят энергию и 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Норвегия: страна, которая умеет думать наперёд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7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показывает, как природные богатства, образование и ответственное управление могут работать вместе. Это страна моря, фьордов и сильных традиций, которая думает о будущем уже сегодня.
</a:t>
            </a:r>
            <a:endParaRPr lang="en-US" sz="328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2026-07-27T01:49:11Z</dcterms:created>
  <dcterms:modified xsi:type="dcterms:W3CDTF">2026-07-27T01:49:11Z</dcterms:modified>
</cp:coreProperties>
</file>