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А. С. Пушкина: роман о чести, выборе и взрослении
</a:t>
            </a:r>
            <a:endParaRPr lang="en-US" sz="2852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Петра Гринёва показывает, как проверяются честь, долг и верность слову.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место романа в творчестве Пушкина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место романа в творчестве Пушкина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опирался на документы, свидетельства очевидцев и архивные материалы о восстании Пугачёва. Так возник роман, где история раскрывается через судьбу человека и его нравственный выбор.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романа: путь Петра Гринёва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из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покидает родительский дом и отправляется на службу в Оренбургский край, ещё не понимая, какие испытания его ждут.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020143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Буран и вожатый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Гринёв попадает в буран и встречает незнакомца, чьё доброе участие позже окажется для него важным.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70313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крепости герой знакомится с простыми и честными людьми, а его жизнь становится спокойнее лишь внешне.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270623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и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крепости, ареста и суда герой сохраняет верность себе, а история завершается благополучно.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20460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сближается с Машей Мироновой, сталкивается со Швабриным и защищает своё достоинство на дуэли.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романа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 и Маша Миронова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сначала кажется неопытным, но быстро учится отвечать за свои поступки. Маша тихая и скромная, однако именно она проявляет удивительную внутреннюю силу.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Швабрин и Пугачёв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Швабрин действует из обиды и корысти, поэтому вызывает недоверие. Пугачёв страшен своей жестокостью, но способен помнить добро и неожиданно быть благодарным.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цепочка ключевых событий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 романе показывает, как случай превращается в проверку характера.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характер каждого героя влияет на его поступки и судьбу.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персонажей по нравственным качествам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честь и верность, а ложь и корысть приводят к нравственному поражению.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романа «Капитанская дочка» А. С. Пушкина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восстание Пугачёва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размах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1773–1775 годов охватило Поволжье и Урал, поэтому привычная жизнь многих людей оказалась нарушена, а спокойствие сменилось тревогой и ожиданием опасности.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крепостей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восставших брали крепости и города, и это показывало, насколько хрупкой была власть на местах. Для героев любая новость могла изменить судьбу.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ответ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отвечало силой, поэтому время в романе становится временем быстрых решений. Ошибка или промедление могли привести к аресту, предательству или гибели.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фоне особенно заметны страх, растерянность и необходимость выбирать без долгих раздумий. Именно история раскрывает характеры героев наиболее ясно.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героев различаются не только поступки, но и внутренние ориентиры, которые видны даже в трудных обстоятельствах.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героев в сравнении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честь не всегда связана с опытом, а сила без нравственности делает героя опасным.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персонажей романа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Гринёва и Маши строится не на выгоде, а на уважении и доверии. Поэтому их чувство выглядит честным и по-настоящему сильным.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не соглашается на брак без любви и сохраняет верность своему выбору. Её решение показывает, что внутренняя стойкость важнее внешних обстоятельств.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защищает Машину честь и не отступает перед опасностью. Для него любовь связана с ответственностью, смелостью и готовностью говорить правду.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верности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как место испытаний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как место испытаний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кажется тихим и почти домашним уголком: здесь живут простые люди, проходят обеды, разговоры и обычные будни. Но именно в такой обстановке особенно заметны настоящие качества героев.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опасность, крепость перестаёт быть безопасным местом и становится проверкой на честность, смелость и верность. Контраст между мирной жизнью и войной усиливает драму романа.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эпизоды романа показывают, как случай, выбор и испытания меняют судьбу героев.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ключевой эпизод не только двигает сюжет, но и раскрывает нравственный выбор героев.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Андрея Петровича Гринёва «Береги честь смолоду» задают главный нравственный закон романа. Для Петра это не красивый совет, а правило жизни в любых обстоятельствах.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героя к Маше Мироновой тоже связано с долгом: он защищает её доброе имя и не думает только о себе. Честность здесь важнее личной выгоды.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остаётся верен присяге и не соглашается на удобную ложь, даже когда ему грозит опасность. Так автор показывает, что честь требует мужества и внутренней твёрдости.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чести и долга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честь понимается широко: это не только служба, но и верность слову, уважение к людям, умение отвечать за поступки. Именно такой выбор формирует личность.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решения героев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нравственное решение меняет дальнейшую судьбу персонажа.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Пугачёва: жестокость и человечность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Пугачёва: жестокость и человечность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 романе страшен своей властью и беспощадностью: он быстро приказывает, не скрывает суровости и внушает окружающим страх. Так Пушкин показывает силу бунта и его опасность.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жестокостью в нём заметны память о добре, благодарность и неожиданные проявления милосердия. Именно это делает образ сложным и помогает понять противоречия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тем показывает, что личные чувства героев постоянно проверяются историческими событиями.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по значимости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 нравственном выборе, а не только на приключениях и истории.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романа А. С. Пушкина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стремился показать историю не как сухой перечень событий, а через судьбы людей. Поэтому в центре романа оказывается не только восстание, но и жизнь Петра Гринёва.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создание исторического романа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над произведением он изучал материалы о пугачёвском восстании, обращался к документам и свидетельствам очевидцев. Это помогло соединить художественный вымысел с исторической основой.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получился роман, где точные факты сочетаются с живыми характерами и ясной авторской позицией. История в нём становится понятной через человеческие поступки.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детали помогают раскрыть смысл произведения и увидеть за событиями более глубокие идеи.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мотивы романа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связывают отдельные эпизоды в единую историю о проверке человека и его пути к зрелости.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просто и точно, поэтому даже сложные исторические события воспринимаются ясно. Краткие фразы и выразительные детали делают повествование живым и лёгким для чтения.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Многое в романе передаётся через диалоги, бытовые сцены и разговорную интонацию. Благодаря этому герои выглядят естественно, а их характеры раскрываются без длинных объяснений.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 первого лица создаёт ощущение личного воспоминания. Читатель видит события глазами Гринёва и лучше понимает, почему его выбор так важен.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сочетаются простота, лёгкая ирония и точные оценки людей. Такой стиль помогает показать и историческую эпоху, и внутренний мир героев без лишней сложности.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как реальные исторические события превратились в художественный текст.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создания и публикации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событием, исследованием и публикацией проходит связь, без которой роман не получил бы своей исторической точности.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романа и сведения о публикации: 1773–1775, 1833–1834, 1836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«Капитанская дочка» важна сегодня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Пушкина напоминает: человека определяют не слова, а поступки. Верность, честь и умение отвечать за выбор делают историю Гринёва близкой и понятной даже современному школьнику.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2026-05-19T06:06:52Z</dcterms:created>
  <dcterms:modified xsi:type="dcterms:W3CDTF">2026-05-19T06:06:52Z</dcterms:modified>
</cp:coreProperties>
</file>