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Мирового океана: биологическая проблема современности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 угрозой — это угроза всей биосфере.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океана меняет экосистемы, пищевые цепи и круговорот веществ. Это наглядный пример того, как деятельность человека влияет на устойчивость биосферы, биоразнообразие и здоровье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биологии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149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90399" y="4186700"/>
            <a:ext cx="4399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Мирового океана
</a:t>
            </a:r>
            <a:endParaRPr lang="en-US" sz="2869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заметны в прибрежной зоне и в открытом океане, а их мелкие фрагменты проникают в воду, донные отложения и организмы. Они вызывают механические повреждения и попадают в пищевые цепи.
</a:t>
            </a:r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микропластик
</a:t>
            </a:r>
            <a:endParaRPr lang="en-US" sz="1101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Неочищенные или недостаточно очищенные стоки приносят в океан органические вещества, токсичные соединения и болезнетворные микроорганизмы. Это нарушает состав воды и меняет условия жизни морских 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бытовые стоки
</a:t>
            </a:r>
            <a:endParaRPr lang="en-US" sz="1101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 образуют пленку на поверхности воды, ухудшают газообмен и освещенность, а также повреждают жабры, перья и кожу животных. Особенно опасны аварийные разливы и хронические утечки.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нефтепродукты
</a:t>
            </a:r>
            <a:endParaRPr lang="en-US" sz="118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попадают в море с речным стоком и ливневыми водами. Избыток азота и фосфора провоцирует бурный рост водорослей, дефицит кислорода и гибель чувствительных видов.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смыв
</a:t>
            </a:r>
            <a:endParaRPr lang="en-US" sz="118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ртути, свинца, кадмия и стойкие органические загрязнители долго сохраняются в среде. Они накапливаются в тканях живых существ и усиливаются по мере движения по пищевым цепям.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металлы и стойкие вещества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как самый заметный тип загрязнения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воды и на берегах чаще всего встречаются бутылки, пакеты, упаковка, одноразовая посуда и обрывки сетей. Именно они формируют первое и самое очевидное впечатление о загрязнении океана.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Сети-призраки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Потерянные рыболовные снасти продолжают захватывать рыбу, черепах, птиц и морских млекопитающих. Такой мусор опасен не только загрязнением, но и длительным, почти невидимым вредом для животных.
</a:t>
            </a:r>
            <a:endParaRPr lang="en-US" sz="176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на фрагменты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солнца и волн крупные пластиковые предметы постепенно дробятся на мелкие частицы. Внешне мусора становится меньше, но экологическая опасность сохраняется и даже усиливается.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поступает пластик в океан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поступления связана с повседневным потреблением и плохим обращением с отходами после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одноразовых изделий и слабее система сбора, тем быстрее растет поток пластика в море.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обзорам UNEP и научным публикациям по морскому мусору.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граница, ниже которой пластик относят к микропластику.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размер делает частицы трудными для удаления и позволяет им накапливаться в воде, отложениях и организмах морских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 проблеме микропластика в морской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океана и их последствия
</a:t>
            </a:r>
            <a:endParaRPr lang="en-US" sz="27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источником загрязнения и его биологическим эффектом.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загрязнители действуют по-разному, но все они снижают жизнеспособность морских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IMO, научные обзоры по морской экологии.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влияет на морских животных
</a:t>
            </a:r>
            <a:endParaRPr lang="en-US" sz="2922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Черепаха, принявшая пластик за пищу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черепаха плывет рядом с прозрачным пакетом, который в воде напоминает медузу. Проглатывание такого мусора вызывает ложное чувство насыщения, а затем истощение и нередко гибель животного. Опасность усиливают спутанные обрывки снастей.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 ловушке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птица застревает в старой рыболовной сети на берегу или в прибрежной воде. Она теряет возможность свободно двигаться, добывать пищу и защищать птенцов. Даже краткое запутывание может привести к травмам и сильному стрессу.
</a:t>
            </a:r>
            <a:endParaRPr lang="en-US" sz="13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и мертвые зоны в прибрежных морях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часто связан с сельскохозяйственным стоком и недостаточной очисткой воды, особенно в густонаселенных прибрежных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таких зон означает сокращение пригодной среды для рыб и беспозвоночных, а значит — падение 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 эвтрофикации прибрежных морей; оценка числа зон — более 500.
</a:t>
            </a:r>
            <a:endParaRPr lang="en-US" sz="15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Нефтяное загрязнение и его воздействие на экосистемы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Пленка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образует пленку, которая уменьшает проникновение света и нарушает газообмен между водой и атмосферой. Это ухудшает условия жизни планктона и всего сообщества, зависящего от него.
</a:t>
            </a:r>
            <a:endParaRPr lang="en-US" sz="1528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морские птицы и прибрежные организмы особенно чувствительны к нефти. Она повреждает жабры, перья и кожу, а также снижает способность сохранять тепло и нормально дышать.
</a:t>
            </a:r>
            <a:endParaRPr lang="en-US" sz="156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утечки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постоянные сбросы опасны тем, что долго остаются незаметными. Они постепенно ухудшают качество воды, ослабляют донные сообщества и накапливают токсический эффект в экосистеме.
</a:t>
            </a:r>
            <a:endParaRPr lang="en-US" sz="1566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экологический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нефтяного загрязнения не ограничиваются моментом аварии. Восстановление экосистем занимает годы, потому что нарушаются кормовые связи, размножение и миграции многих морских видов.
</a:t>
            </a:r>
            <a:endParaRPr lang="en-US" sz="14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попадает в океан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переноса загрязнителей от источников на суше и в море к прибрежным водам и открытому океану.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загрязнения океана для здоровья человека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 морепродуктах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моллюски способны накапливать тяжелые металлы, стойкие органические загрязнители и микропластик. При регулярном употреблении такие примеси повышают токсическую нагрузку на организм человека.
</a:t>
            </a:r>
            <a:endParaRPr lang="en-US" sz="115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загрязненную воду и пищу в организм могут попадать вещества, нарушающие работу нервной, эндокринной и иммунной систем. Особенно опасно длительное, малозаметное воздействие малых доз.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Неочищенные сточные воды переносят бактерии и вирусы, которые опасны в прибрежных районах отдыха и рыболовства. Они повышают вероятность кишечных и кожных инфекций.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жители прибрежных территорий сильнее страдают от загрязнения, потому что чаще контактируют с морской водой и продуктами моря, а также быстрее накапливают последствия хронического воздействия.
</a:t>
            </a:r>
            <a:endParaRPr lang="en-US" sz="12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для прибрежных регионов
</a:t>
            </a:r>
            <a:endParaRPr lang="en-US" sz="2697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 теряет 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пляж быстро становится менее привлекательным для отдыхающих. Местные кафе, гостиницы и экскурсионные сервисы теряют клиентов, а муниципалитеты вынуждены тратить дополнительные средства на уборку и восстановление берега.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под давлением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нефтяные пятна и загрязненная вода снижают уловы и ухудшают качество продукции. Повреждаются сети, ловушки и акватории морских ферм, поэтому растут издержки и сокращаются доходы прибрежных хозяйств.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наибольший эффект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должен быть у мер, которые предотвращают попадание загрязнителей в воду до их появления в океане.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профилактика отходов и развитие инфраструктуры: именно они сокращают поток загрязнений на раннем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материалам UNEP, IMO и обзорам по морскому загрязнению; схема носит иллюстративный характер.
</a:t>
            </a:r>
            <a:endParaRPr lang="en-US" sz="15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 охране океана
</a:t>
            </a:r>
            <a:endParaRPr lang="en-US" sz="286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 и их роль в защите морской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задают общие правила, но их эффективность зависит от исполнения государствами, контроля судоходства и согласованных природоохранных мер.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IMO, UNEP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контроля и очистки загрязнений
</a:t>
            </a:r>
            <a:endParaRPr lang="en-US" sz="3031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заграждения перехватывают крупный мусор до его попадания в море. Это особенно эффективно в устьях рек и в районах, где отходы поступают с плотным поверхностным стоком.
</a:t>
            </a:r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 на реках
</a:t>
            </a:r>
            <a:endParaRPr lang="en-US" sz="121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задерживают мусор, нефтепродукты и мелкие частицы, которые смываются с дорог и крыш. Это важно для городов, где ливень быстро переносит загрязнение в водоемы.
</a:t>
            </a:r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ливневых стоков
</a:t>
            </a:r>
            <a:endParaRPr lang="en-US" sz="1254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станции удаляют взвешенные частицы, органические примеси и часть микрозагрязнителей. Их модернизация уменьшает нагрузку на прибрежные воды и снижает риск эвтрофикации.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
</a:t>
            </a:r>
            <a:endParaRPr lang="en-US" sz="118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методы помогают отслеживать нефтяные пятна, цветение воды и участки накопления мусора. Они ускоряют реакцию служб и позволяют точнее выбирать зоны очистки.
</a:t>
            </a:r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дроны
</a:t>
            </a:r>
            <a:endParaRPr lang="en-US" sz="1296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датчики и лабораторный анализ выявляют микропластик в воде, осадках и живых организмах. Такой контроль показывает реальные масштабы проблемы и помогает оценивать эффективность мер.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микропластика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локальных решений, которые уже работают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одноразовой упаковки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 ограничения на пакеты, стаканы и другую одноразовую тару уменьшают объем бытового мусора уже на этапе покупки. Это самый простой способ сократить будущие морские отходы.
</a:t>
            </a:r>
            <a:endParaRPr lang="en-US" sz="1492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Депозитные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 бутылку или банку можно вернуть залог, упаковка реже оказывается на свалке или в воде. Такая модель повышает уровень возврата тары и формирует ответственное поведение.
</a:t>
            </a:r>
            <a:endParaRPr lang="en-US" sz="1607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ответственность производителей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для сортировки и расширенная ответственность производителей помогают направить отходы в переработку, а не на несанкционированные свалки. Это снижает вероятность попадания мусора в реки и моря.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акции и 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уборки, информационные кампании и работа с местными жителями быстро улучшают состояние побережья. Одновременно они создают привычку не оставлять мусор в местах отдыха.
</a:t>
            </a:r>
            <a:endParaRPr lang="en-US" sz="141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школьное сообщество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действий, которые уменьшают поток отходов в водные системы и формируют экологические привычки.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проблемы с Целями устойчивого развития
</a:t>
            </a:r>
            <a:endParaRPr lang="en-US" sz="270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1973/1978 — MARPOL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конвенция ограничила загрязнение с судов и стала одним из первых глобальных механизмов защиты морской среды.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 — Конвенция ООН по морскому праву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обязанность государств охранять морскую среду и сотрудничать в предотвращении загрязнения океана.
</a:t>
            </a:r>
            <a:endParaRPr lang="en-US" sz="1334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Цели устойчивого развития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повестку вошли ЦУР 6, 12, 13 и 14, напрямую связанные с водой, потреблением, климатом и морскими экосистемами.
</a:t>
            </a:r>
            <a:endParaRPr lang="en-US" sz="125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совместные действия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бизнес, наука и граждане должны действовать согласованно, чтобы сохранить устойчивость экосистем и ресурсы, необходимые человеку.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нужно защищать заранее, а не после ущерба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Мирового океана предотвращается через разумное потребление, надежную очистку стоков, контроль отходов и соблюдение международных правил. Чем раньше остановлен источник, тем меньше потери для биосферы.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2026-06-02T01:15:33Z</dcterms:created>
  <dcterms:modified xsi:type="dcterms:W3CDTF">2026-06-02T01:15:33Z</dcterms:modified>
</cp:coreProperties>
</file>