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треугольника: ключевое понятие в 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20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который помогает измерять и строить треугольники.
</a:t>
            </a:r>
            <a:endParaRPr lang="en-US" sz="206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связывает чертёж с формулой площади, помогает решать задачи и понимать, как устроены разные треугольники. Именно через неё удобно проверять перпендикулярность и находить неизвестные элементы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высоту треугольника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есть у каждого треугольника и каждая проводится из своей вершины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треугольника в школьной геометрии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высоты позволяют находить площадь, анализировать форму и решать геометрические задачи.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выглядит на чертеже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у 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на рисунке показывают как отрезок, который встречает сторону под прямым углом. Рядом ставят маленький значок 90°, чтобы сразу было видно главное условие построения и не перепутать высоту с любым другим отрезком.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высота выходит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находится на продолжении стороны, высота может выйти за пределы треугольника. Тогда саму сторону часто продолжают пунктиром, чтобы показать точку пересечения и сделать построение понятным даже на сложном чертеже.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листе удобно нарисовать остроугольный, прямоугольный и тупоугольный треугольники. Так хорошо видно, что высота всегда перпендикулярна основанию, но её положение меняется в зависимости от вида фигуры.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554043"/>
            <a:ext cx="8064000" cy="1932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треугольника меняет расположение высот, но не меняет их главное свойство — перпендикулярность к основанию.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 в разных видах треугольников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находятся высоты и как вид треугольника влияет на их положение.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высот в разных видах треугольников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треугольника всегда три высоты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есть три вершины, и из каждой можно провести свой перпендикуляр к противоположной стороне. Поэтому у фигуры всегда ровно три высоты.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элемент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изучают вместе со сторонами, углами, медианами и биссектрисами. Без них трудно точно находить площадь и описывать свойства треугольника в задачах.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отрезки могут отличаться по длине, но каждый показывает расстояние от вершины до стороны по кратчайшему пути. Такое расстояние всегда измеряется по перпендикуляру.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перпендикуляра к противоположной стороне или её продолжению.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высоты треугольника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прямоугольном треугольнике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как 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два катета одновременно играют роль высот. Это удобно, потому что перпендикулярность уже заложена в самом угле треугольника.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таком рисунке легко увидеть, где проходит каждый перпендикуляр. Поэтому прямоугольный треугольник часто используют как самый наглядный пример для изучения высот.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гипотенузе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высота проводится из вершины прямого угла к гипотенузе. Она особенно важна в задачах на площадь, где нужно связать гипотенузу, катеты и перпендикуляр.
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 в остроугольном, прямоугольном и тупоугольном треугольниках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у каждого вида треугольника своё распределение высот. Но правило прямого угла остаётся одинаковым во всех случаях.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тупее треугольник, тем больше высот выходит за его пределы; у остроугольного все высоты остаются внутри.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положения высот в трёх типах треугольников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½ah. Здесь основание и высота должны относиться к одной и той же паре сторон.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и основание, высоту удобно вычислить по формуле h = 2S/a. Это помогает находить неизвестный перпендикуляр без построений.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площадь и высота, основание находят по формуле a = 2S/h. Такой приём часто используют в задачах, где одна величина уже известна.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любые числа случайно: высота должна соответствовать именно выбранному основанию. Иначе ответ будет неверным, даже если вычисления выполнены правильно.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высоты с площадью треугольника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треугольника, геометрия 7 класса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площадь, высота и основание треугольника связаны между собой в формулах.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основаны на одной связи: площадь зависит от пары «основание — соответствующая высота». Это помогает быстро находить неизвестный элемент.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формулы, связанные с высотой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50" y="1594654"/>
            <a:ext cx="15045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высота отличается от медианы и биссектрисы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нужна для перпендикуляра: она выходит из вершины и образует с выбранной стороной прямой угол. Именно поэтому она напрямую связана с вычислением площади треугольника.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соединяет вершину с серединой противоположной стороны. Она не обязана быть перпендикулярной, поэтому её нельзя автоматически использовать как высоту в формулах площади.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пополам и показывает равенство его частей. Но она не делит сторону пополам и не всегда образует прямой угол со стороной.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равнобедренном треугольнике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в одной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линия может одновременно быть высотой, медианой и биссектрисой. Это удобно в задачах: достаточно найти один отрезок, чтобы получить несколько нужных выводов.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высота, проведённая к основанию, совпадает с осью симметрии фигуры. Поэтому она делит треугольник на две равные части и помогает увидеть свойства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решении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совпадение особенно помогает при построениях и вычислениях. Если треугольник равнобедренный, можно сразу использовать симметрию и быстрее находить длины сторон, углы и площадь.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½ah, S = 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выбраны значения, которые дают одну и ту же площадь треугольника, чтобы было видно правило без лишних вычислений.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площади основание и высота меняются обратно пропорционально: увеличение одного приводит к уменьшению другого.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высота и основание при одной площади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 обозначения высоты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измеряют в тех же единицах, что и стороны треугольника: в миллиметрах, сантиметрах или метрах. Переводить единицы нужно до вычислений, чтобы не получить неверный ответ.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какой стороне проведена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задачи важно указывать, к какой стороне проведена высота. Один и тот же треугольник имеет несколько высот, и каждая относится только к своему основанию.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сравнить ответ с чертежом: высота должна быть перпендикулярна выбранной стороне или её продолжению. Такая проверка помогает заметить ошибку до записи решения.
</a:t>
            </a:r>
            <a:endParaRPr lang="en-US" sz="10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высоту чаще всего обозначают буквой h. Стороны обычно подписывают буквами a, b и c, чтобы легко связать рисунок с формулой и не перепутать элементы.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прямой угол и правильная пара «основание — высота». Если хотя бы один из признаков нарушен, решение нужно пересмотреть.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высоты и формулы площади треугольника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ошибки и способ проверки правильного построения.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высотой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геометрических задач по теме высоты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высоту треугольника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высоты треугольника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часто встречаются в задачах на площадь и перпендикуляры. Они помогают связать рисунок с формулой и увидеть, какой отрезок нужно использовать для вычислений.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схемах крыш, деталей и опор высота показывает точное расстояние по перпендикуляру. Это важно, когда нужно понять форму элемента и оценить его размеры.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активно используются при изучении равнобедренных и прямоугольных треугольников. С их помощью легче находить стороны, углы и доказывать геометрические утверждения.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планами и участками высоты помогают находить площадь фигур на чертеже. Это особенно полезно, если участок имеет форму треугольника или разбит на треугольники.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свойств высоты треугольника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признака помогают быстро узнать высоту на рисунке и выбрать нужную формулу в задаче.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перпендикуляр, число высот, связь с площадью и различия между типами треугольников, ошибки при решении встречаются гораздо реже.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высоте треугольника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треугольника: коротко о главном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 — это не просто отрезок, а удобный инструмент для построения, измерения и вычисления площади. Понимание её свойств делает геометрию понятнее и точнее.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2026-06-03T10:25:11Z</dcterms:created>
  <dcterms:modified xsi:type="dcterms:W3CDTF">2026-06-03T10:25:11Z</dcterms:modified>
</cp:coreProperties>
</file>