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Толстой или Бостром? Биографическая загадка Алексея Николаевича Толстого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происхождения писателя между фамилией и семейной памятью.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биография Толстого стала загадкой эпохи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происхождение определяло статус, репутацию и даже пределы жизненных возможностей. История Алексея Толстого показывает, как семейная тайна становится частью культурной памяти и ключом к пониманию автора.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Алексей Николаевич Толстой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Толстой — русский и советский писатель, драматург и публицист, создавший заметные произведения исторической и фантастической прозы.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 его роман «Пётр Первый», трилогия «Хождение по мукам», повесть «Детство Никиты» и фантастическая «Аэлита».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соединяет интерес к истории, психологию личности и ощущение переломной эпохи, а биографическая неясность усиливает интерес к его образу.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версии происхождения: как складывается спор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метрических данных, мемуаров, писем и позднейших биографий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фамильных версий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совпадают, а где расходятся биологическое отцовство, воспитание и семейная память.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строится на несовпадении титула и повседневной семейной роли, поэтому однозначный вывод невозможен без критического сопоставления источников.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письма, мемуары и биографические исследования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отцовские фигуры в визуальном сопоставлении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за которым стоит род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Николай Александрович Толстой связан с представлением о старинном дворянском имени, службе и общественном весе фамилии. Такой образ подчёркивает не личную близость, а силу статуса, который в имперской России многое определял заранее.
</a:t>
            </a:r>
            <a:endParaRPr lang="en-US" sz="126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повседневного присутствия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Аполлонович Бостром воспринимается иначе: через быт, семейную устойчивость и участие в жизни ребёнка. Его фигура важна не титулом, а реальным присутствием в доме, где формировались первые впечатления будущего писателя.
</a:t>
            </a:r>
            <a:endParaRPr lang="en-US" sz="13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Александрович Толстой и дворянская линия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Александрович Толстой принадлежал к старинному дворянскому роду, а сама фамилия воспринималась как знак традиции, службы и высокого общественного положения.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имперской среде фамилия могла заранее формировать ожидания окружающих: от воспитания и манер до представления о будущем ребёнка.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версия о графском происхождении Алексея Толстого долго казалась убедительной и сохраняла биографический авторитет.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дворянской культуры имя было не просто обозначением рода, а частью репутации, которую общество читало почти как документ.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Аполлонович Бостром как фактическая семейная опора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Бостром был связан с матерью писателя длительными отношениями и участвовал в семейной жизни не формально, а ежедневно, через быт и постоянное присутствие.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 создавал для ребёнка привычную среду, в которой важны были забота, устойчивость дома и повседневная поддержка взрослых.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биографии Толстого Бостром значим не меньше дворянской линии: он помогает понять реальную атмосферу детства и семейных 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биографического спора вокруг Толстого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расширения круга источников вопрос происхождения становился не проще, а сложнее.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усиливался по мере накопления новых чтений и сопоставлений, а не исчезал со временем.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исследования о А. Н. Толстом; вехи: 1883 год и поздний XX век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имело такое значение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рода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дворянской семьи вопрос отцовства был связан с фамилией, имуществом и репутацией, поэтому семейная тайна легко превращалась в общественную тему.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имперской России происхождение влияло на наследственные права, официальное положение и то, как ребёнка воспринимали в правовой среде.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Алексея Толстого спор о происхождении стал частью литературного образа и напоминает, что автор и его эпоха неразделимы.
</a:t>
            </a:r>
            <a:endParaRPr lang="en-US" sz="11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838" y="2232425"/>
            <a:ext cx="3789773" cy="216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биографического спора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типов свидетельств показывает, почему вопрос о происхождении Алексея Толстого нельзя решить по одному документу.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источник не даёт полной картины; убедительный вывод возможен только при сверке документов, воспоминаний и косвенных данных.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записи, семейные письма, мемуары и биографические исследования XX–XXI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среда и формирование личности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Усадебное и провинциальное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Толстого прошли в среде провинциальной усадьбы, где рядом существовали порядок дворянского быта и живое семейное окружение. Это создавало ощущение устойчивости и одновременно внутренней сложности.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принадлежность как опыт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официального статуса и домашней близости помогло ему рано почувствовать разницу между внешней ролью и личной жизнью. Позднее этот опыт отозвался в прозе о памяти, корнях и переменах.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биографическая загадка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семейной ситуации к историко-литературному спору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и поздние интерпретации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Мемуарные тексты о семье Толстого писались спустя годы, поэтому в них нередко смешиваются точные наблюдения, семейная лояльность и попытка сохранить достойный образ участников истории.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биографы часто опирались на выборочные свидетельства, а не на полный корпус источников. Из-за этого одна и та же деталь могла получать противоположные толкования.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авторы подчёркивали дворянскую линию и её престиж, другие делали акцент на Бостроме как на человеке, который реально находился рядом с матерью и ребёнком в повседневной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мемуарная память не отменяет документ, но и не совпадает с ним полностью. Именно это сохраняет спор открытым и заставляет читать источники критически.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версии графа Толстого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версия лучше согласуется с представлением о статусе семьи и с тем, как фамилия закрепилась в общественном сознании.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аргументы работают там, где важны престиж рода и устойчивая публичная репутация, а не бытовая близость.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биографии А. Н. Толстого и обобщение семейных свидетельств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версии Бострома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опирается на повседневные факты семейной жизни и на показания, связанные с воспитанием ребёнка.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 Бострома выглядит убедительно как реконструкция реальной домашней среды, хотя не опирается на высокий социальный статус.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письма, мемуары и косвенные свидетельства о жизни семьи в 1880-е годы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3756" y="1397052"/>
            <a:ext cx="252040" cy="2240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3756" y="2603037"/>
            <a:ext cx="252040" cy="2016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7357" y="3775470"/>
            <a:ext cx="246300" cy="246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биография влияет на чтение произведений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мотивы Толстого читаются глубже, когда видно, что тема происхождения для него была не абстракцией, а личным опытом поиска своего места в мире.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оказываются между частной судьбой и большими историческими переменами. Такой конфликт становится понятнее, если помнить о внутренней двойственности семейного фона писателя.
</a:t>
            </a:r>
            <a:endParaRPr lang="en-US" sz="925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без упрощения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не заменяет анализ текста, но помогает увидеть психологические мотивы, интонацию и выбор тем. Это делает чтение точнее и внимательнее к деталям.
</a:t>
            </a:r>
            <a:endParaRPr lang="en-US" sz="9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Историко-культурное значение спора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происхождении Толстого показывает, что в Российской империи фамилия была не только личным знаком, но и юридическим, социальным и нравственным фактом.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литературы такой сюжет важен как пример связи биографии писателя с историей эпохи, а не с одной красивой легендой.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отражает устройство дворянского общества, где репутация, документ и устное свидетельство могли расходиться, а судьба ребёнка зависела от этого расхождения.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утверждать уверенно, а что остаётся спорным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помогает отделить проверяемые факты от семейных версий и позднейших толкований.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важно различать факт, версию и интерпретацию: именно их смешение и породило длительный биографический спор.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записи, семейные свидетельства и литературоведческие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Фамилия, биография и историческая память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Алексея Толстого напоминает: личность писателя формируется на пересечении документов, семейной памяти и общественных представлений, а биографическая загадка становится частью культурной истории.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2026-05-20T04:02:06Z</dcterms:created>
  <dcterms:modified xsi:type="dcterms:W3CDTF">2026-05-20T04:02:06Z</dcterms:modified>
</cp:coreProperties>
</file>