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звёзд: от рождения до финальных состояний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рождаются звёзды и почему их судьбы так различаются?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звёзды меняются со временем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живёт в борьбе двух сил: гравитация сжимает её, а давление излучения и термоядерная энергия удерживают равновесие. Когда топливо в ядре иссякает, структура звезды перестраивается, и её дальнейший путь зависит от массы и состава.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параметры, определяющие судьбу звезды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 — главный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начальная масса определяет, насколько быстро звезда расходует водород, как высока температура её ядра и каким будет финал: спокойным или катастрофическим.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массы — долгий срок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карлики и другие маломассивные звёзды тратят топливо крайне экономно, поэтому могут существовать сотни миллиардов и даже триллионы лет, оставаясь устойчивыми очень долго.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звёзды живут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тяжелее примерно восьми солнечных масс отличаются высокой светимостью и очень короткой жизнью; они завершают эволюцию взрывом сверхновой и образованием компактного остатка.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звезды в молекулярном облаке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колыбели — это плотные молекулярные облака, богатые водородом и пылью. Низкая температура, обычно около 10–20 K, помогает гравитации начать сжатие вещества.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собственной тяжести облако распадается на плотные сгустки. В каждом из них материал собирается всё сильнее, и именно так закладываются будущие звёздные системы.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Протозвезда и диск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коллапсе формируется протозвезда, а вокруг неё часто возникает аккреционный диск. Из него звезда и окружающие планеты получают вещество для дальнейшего роста.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звездообразования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рождение звёзд можно в Туманности Ориона и в Столпах Творения в туманности Орёл. Эти регионы наглядно показывают, как из газа возникают новые светила.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протозвезды к звезде главной последовательности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физических процессов, приводящих к устойчивому горению водорода в ядре.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стадия определяет основной запас времени звезды: пока в ядре идёт синтез водорода в гелий, система остаётся устойчивой.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жизни Солнце проводит именно на главной последовательности.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оценки эволюции Солнца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 продолжительность жизни звезды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наглядно показывает, что рост массы ускоряет расход топлива и резко сокращает время существования звезды.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обратная: чем массивнее звезда, тем короче её жизнь и быстрее эволюция.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астрономические оценки для маломассивных, солнечных и массивных звёзд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исчерпания водорода в ядре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топлива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водорода в ядре уменьшается, термоядерное давление ослабевает, и гравитация начинает сжимать центральные области звезды.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ядра вызывает нагрев внешних слоёв: они раздуваются, поверхность остывает, а звезда заметно увеличивает радиус.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гигант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смещается к красной области спектра и становится красным гигантом или сверхгигантом; для Солнца этот этап ожидается примерно через 5 миллиардов лет.
</a:t>
            </a:r>
            <a:endParaRPr lang="en-US" sz="10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8317" y="0"/>
            <a:ext cx="473496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звезды солнечной массы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Раздувание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исчерпания водорода ядро сжимается, а внешние слои расширяются. Радиус растёт в разы, температура поверхности падает, и звезда становится красным гигантом.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Неустойчивые внешние слои покидают звезду, образуя светящуюся газовую оболочку. Этот этап короткий, но очень выразительный для наблюдений.
</a:t>
            </a:r>
            <a:endParaRPr lang="en-US" sz="1094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главной последовательности звезда большую часть жизни сохраняет устойчивое равновесие; её размеры, светимость и температура меняются сравнительно медленно.
</a:t>
            </a:r>
            <a:endParaRPr lang="en-US" sz="1046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карлик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активных реакций остаётся компактное и плотное ядро размером примерно с Землю. Оно не производит энергию и постепенно остывает миллиарды лет.
</a:t>
            </a:r>
            <a:endParaRPr lang="en-US" sz="10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финальных стадий звёзд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типичных сценария завершения звёздной эволюции различаются по массе, конечному объекту и физическому механизму.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начальная масса, тем более экстремальным становится финальный объект.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модели звёздной эволюции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4359" y="0"/>
            <a:ext cx="32280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Планетарная туманность и белый карлик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термоядерного горения звезда солнечной массы теряет внешние слои. Они уже не удерживаются ядром и постепенно уходят в окружающее пространство, образуя разреженную оболочку вокруг горячего центра.
</a:t>
            </a:r>
            <a:endParaRPr lang="en-US" sz="1112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Светящееся облако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Планетарная туманность видна потому, что её газ возбуждается ультрафиолетовым излучением оставшегося ядра. Поэтому оболочка светится, хотя сама по себе очень разрежена и быстро расширяется.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остаток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остаётся белый карлик — объект размером примерно с Землю, но с массой, близкой к солнечной. Его вещество сжато до чрезвычайно высокой плотности, несопоставимой с обычной материей.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остывание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карлик больше не производит энергию за счёт термоядерных реакций. Он постепенно остывает миллиарды лет, всё слабее излучая тепло, накопленное на поздних этапах звёздной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Герцшпрунга—Рассела как карта звёздной эволюции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положение звезды меняется по мере её старения: от горячих массивных объектов к гигантам и затем к компактным остаткам.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температура и светимость связаны с эволюционным состоянием, а звёзды редко остаются на одном месте диаграммы всю жизнь.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диаграммы Герцшпрунга—Рассела по данным астрономии; без привязки к одному каталогу.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звёзды: путь к сверхновой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лёгких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массивная звезда последовательно расходует водород и гелий. Температура в её недрах растёт, поэтому реакции идут всё быстрее, а устойчивость поддерживается лишь на коротких промежутках времени.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Многослойное горение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исчерпания топлива звезда начинает гореть слоями: углерод, неон, кислород и кремний. Каждый новый этап требует более высокой температуры и длится значительно меньше предыдущего.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жизни в центре накапливается железо. Именно здесь термоядерный синтез перестаёт приносить энергию, которая могла бы противостоять силе тяжести и удерживать звезду в равновесии.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сверхновой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давление излучения уже не помогает, ядро стремительно коллапсирует. Внешние слои выбрасываются наружу, и наблюдается мощный взрыв сверхновой, заметный на огромных расстояниях.
</a:t>
            </a:r>
            <a:endParaRPr lang="en-US" sz="10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массивной звезды после коллапса ядра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физических процессов в массивной звезде от исчерпания топлива до формирования остатка.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" y="2658800"/>
            <a:ext cx="2500776" cy="248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349" y="2615725"/>
            <a:ext cx="2603502" cy="252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как фабрики тяжёлых элементов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золота и урана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взрыва сверхновой вещество нагревается до экстремальных температур и плотностей. В этих условиях могут образовываться элементы тяжелее железа, включая золото, серебро и уран, которые затем рассеиваются в межзвёздной среде.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Остаток, видимый сквозь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вспышки остаётся расширяющаяся оболочка газа и пыли. Она постепенно теряет яркость, но долго сохраняет сложную структуру: ударные волны, светящиеся дуги и области, где вещество продолжает взаимодействовать с окружающим пространством.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новых миров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Рассеянные элементы смешиваются с межзвёздным газом и включаются в состав будущих звёздных облаков. Из таких обогащённых областей затем формируются новые планеты, а вместе с ними — твёрдые породы и металлические ядра.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Нуклеосинтез элементов в звёздах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измерения, а наглядное распределение: лёгкие элементы доминируют, а тяжёлые формируются в редких, но мощных событиях.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ясен: основная масса вещества во Вселенной создаётся в звёздах, а самые тяжёлые элементы требуют взрывных условий сверхновых.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схема по звёздному нуклеосинтезу; обобщение по данным астрофизики.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звёздных остатков по размерам и плотности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три типичных звёздных остатка и показывает, как уменьшение объёма связано с ростом плотности и изменением физического состояния материи.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массивнее ядро после эволюции, тем более экстремальный остаток оно образует: от белого карлика до чёрной дыры.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 школьной астрономии и астрофизики звёздных остатков.
</a:t>
            </a:r>
            <a:endParaRPr lang="en-US" sz="7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04625"/>
            <a:ext cx="324900" cy="28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эволюция звёзд важна для Вселенной и Земли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создают углерод, кислород, азот и многие другие элементы, без которых невозможны органические молекулы, земные породы и атмосферы планет.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земного типа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переработки вещества в звёздах и его рассеяния в космосе из него формируются твёрдые планеты. Именно так появляются каменные оболочки, ядра и минералы.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Долгоживущие звёзды обеспечивают длительные, относительно спокойные условия в галактиках. Это важно для формирования планетных систем и сохранения времени, достаточного для развития сложных процессов.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Космическое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возвращают вещество в межзвёздную среду и запускают новый цикл звездообразования. Галактика постоянно перерабатывает материал, поэтому её состав со временем усложняется.
</a:t>
            </a:r>
            <a:endParaRPr lang="en-US" sz="10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подтверждающие теорию звёздной эволюции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скопления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скоплениях звёзды обычно имеют одинаковый возраст, но различаются по массе. Это позволяет увидеть, как более тяжёлые звёзды раньше покидают главную последовательность и переходят к новым стадиям.
</a:t>
            </a:r>
            <a:endParaRPr lang="en-US" sz="903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Планетарные туманности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объекты показывают финал эволюции звёзд малой и средней массы. Их форма и спектр подтверждают, что перед наблюдателем действительно сброшенная оболочка вокруг горячего ядра.
</a:t>
            </a:r>
            <a:endParaRPr lang="en-US" sz="927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Пульсары и сверхновые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массивных звёзд наблюдаются как пульсары и оболочки сверхновых. Эти объекты совпадают с моделями коллапса ядра и позволяют проверять теорию на практике.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карлики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карлики фиксируются в разных по возрасту системах и постепенно охлаждаются, что соответствует предсказаниям теории. Наблюдения ведутся в разных диапазонах, включая оптический, рентгеновский и радиодиапазон.
</a:t>
            </a:r>
            <a:endParaRPr lang="en-US" sz="9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Вселенная — разные судьбы звёзд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звёзд показывает, как из газа и пыли рождаются светила, химические элементы и новые миры. Их конечный путь зависит от массы, но вклад в строение Вселенной остаётся общим.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2026-05-31T19:21:38Z</dcterms:created>
  <dcterms:modified xsi:type="dcterms:W3CDTF">2026-05-31T19:21:38Z</dcterms:modified>
</cp:coreProperties>
</file>