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Писатель-психолог: как литература раскрывает внутренний мир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не только поступки, но и тайную жизнь души.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возник интерес к внутреннему миру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реализм усилил внимание к личности, а психология как наука помогла точнее описывать память, мотивы и противоречия. Литература стала показывать не только событие, но и его переживание сознанием героя.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писателя «психологом»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раскрывает героя через внутреннюю речь, монолог и подтекст, показывая не только сказанное, но и скрытое в паузах, жестах и деталях поведения.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психологической прозы важны сомнения, самообман, страх, надежда и нравственный выбор: именно они формируют живой и противоречивый характер персонажа.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автор исследует движение мысли и чувства, а не ограничивается внешним описанием личности, поэтому внутреннее действие становится главным.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89756"/>
            <a:ext cx="4663800" cy="27639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Ф. М. Достоевского, Л. Н. Толстого и А. П. Чехова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психологической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приемы помогают увидеть внутреннюю жизнь героя через слово, деталь и скрытый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 строится на приемах, которые делают видимыми скрытые переживания и внутренние изменения героя.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Достоевский: герой на грани нравственного выбора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герой почти всегда оказывается в моменте крайнего внутреннего напряжения. Его поступок уже совершен или только назревает, а главным становится мучительный разговор с собственной совестью и страхом перед правдой.
</a:t>
            </a:r>
            <a:endParaRPr lang="en-US" sz="76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центр романа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«Преступление и наказание», «Идиот» и «Братья Карамазовы» внутренний конфликт движет сюжетом не слабее внешних событий. Именно поэтому читатель видит не только действие, но и цену каждого морального решения.
</a:t>
            </a:r>
            <a:endParaRPr lang="en-US" sz="80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между свободой и виной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Достоевского, обложка его романа или иллюстрация к «Преступлению и наказанию» хорошо передают атмосферу напряженного самоанализа. Такой визуальный образ сразу настраивает на тему предела человеческой личности.
</a:t>
            </a:r>
            <a:endParaRPr lang="en-US" sz="80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 в культуре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1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романов Ф. М. Достоевского («Преступление и наказание», «Идиот», «Братья Карамазовы»).
</a:t>
            </a:r>
            <a:endParaRPr lang="en-US" sz="71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внутреннего конфликта у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возникает там, где герой одновременно осознает ответственность и стремится сохранить свободу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Достоевского сосредоточен на духовной борьбе человека с самим собой.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«диалектика души» и точность самонаблюдения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 у Толстого рождается в процессе самонаблюдения, поэтому даже короткий эпизод раскрывает сложную работу сознания и характера.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внутреннюю жизнь как непрерывное движение мысли и чувства, где первое впечатление постепенно превращается в сомнение, оценку и решение.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переживают противоположные состояния одновременно: любовь и раздражение, надежду и стыд, уверенность и тревогу, что делает психологию особенно достоверной.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психологический эпизод у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события к внутреннему решению героя.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психологизм через недосказанность
</a:t>
            </a:r>
            <a:endParaRPr lang="en-US" sz="248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молчание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часто оставляет важнейшее невысказанным: пауза, обрыв фразы или обычная реплика открывают напряжение точнее прямого признания.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вещь, жест или повседневная обстановка у Чехова подчеркивают усталость, одиночество или внутреннюю пустоту героя без авторских пояснений.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диалога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о простом, но смысл их слов скрыт в интонации и расхождении между внешней вежливостью и внутренней драмой.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драма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герои нередко выглядят спокойно, хотя внутри переживают разочарование, несбывшуюся надежду и чувство утраченной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показано, как живое чувство постепенно сменяется равнодушием, а духовная энергия — привычкой к удобной жизни. Чехов делает этот процесс особенно заметным через детали поведения и изменения отношения героя к людям.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«Ионыч»: постепенное оскудение личности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Гуров и Анна Сергеевна переживают одиночество и внутреннюю несвободу, хотя внешне их жизнь кажется благополучной. Чехов показывает, как сильное чувство приходит слишком поздно и сразу сталкивается с нравственной сложностью выбора.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«Дама с собачкой»: позднее пробуждение чувства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Беликова связан с желанием спрятаться от мира, правилом и запретом заменить живую жизнь. В этом рассказе психологизм строится на контрасте между внешней осторожностью и глубокой боязнью свободы.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«Человек в футляре»: страх перед жизнью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образы в рассказах Чехова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приемы, которые создают психологизм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и несобственная прямая речь показывают ход мысли героя почти без авторского комментария. Читатель слышит сомнение, самооправдание и скрытый спор персонажа с самим собой.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мотива и символическая вещь связывают предметный мир с переживаниями персонажа. Навязчиво возникающий образ может передавать страх, надежду, чувство вины или неразрешенную мысль.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подтекстом и речевая характеристика раскрывают то, что не произносится вслух. Именно через недосказанность психологическая проза становится многослойной и требует внимательного чтения между строк.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деталь, жест, пауза или взгляд часто говорят точнее прямых слов. Одна выразительная мелочь помогает понять усталость, тревогу, гордость или внутреннее напряжение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4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произведениям Ф. М. Достоевского, Л. Н. Толстого, А. П. Чехова и М. Пруста
</a:t>
            </a:r>
            <a:endParaRPr lang="en-US" sz="740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писателей-психологов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по-своему показывает внутреннюю жизнь человека и строит психологическую глубину на разных художественных средствах.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резкий акцент у Достоевского, у Чехова — на скрытом смысле, у Толстого и Пруста — на движении сознания и памяти.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63660"/>
            <a:ext cx="4339200" cy="2227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Писатели-психологи в русской и мировой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авторов по эпохе, ведущему приему и центральной теме психологической прозы.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различны, но цель общая: показать человека как сложную, меняющуюся личность, чье сознание важнее внешней интриги.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писателей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85904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психологическая проза важна для десятиклассников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мотивации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 помогает увидеть, почему герой поступает именно так, а не иначе. Это учит отличать внешнюю ситуацию от внутренней причины поступка.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подтекста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развивают внимательность к паузам, недосказанности и скрытому напряжению в диалоге. Ученик начинает замечать смысл, который не выражен прямо.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анализ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психологического эпизода учит видеть конфликт ценностей, самообман и ответственность за выбор. Это особенно важно в произведениях о совести и личной свободе.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аргументации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психологической прозой требует точных наблюдений и доказательных выводов. Школьник учится формулировать собственную позицию и подтверждать ее текстом.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доминант в произведениях Достоевского, Толстого, Чехова и Пруста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исследует писатель-психолог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 особенно часто обращается к состояниям, которые трудно выразить прямо, но легко узнать в человеческом опыте.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совесть, любовь и одиночество: именно они чаще всего становятся источником внутреннего конфликта и нравственного выбора.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психологической прозы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обрывистые фразы и вопросы без ответа передают нестабильность мысли. Речь героя звучит так, будто сознание ищет выход, но не находит ясной формулы для переживания.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тона, восклицания, междометия и паузы помогают показать эмоциональный импульс. Язык становится не просто сообщением, а способом зафиксировать движение чувства в моменте.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неустойчивость и интонационные сдвиги отражают сомнение, самооправдание и внутренний разлад. Поэтому внимательный читатель воспринимает не только слова, но и ритм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психологический эпизод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показывает, как внешний факт раскрывает скрытое состояние героя и его нравственный смысл.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Писатель-психолог в культуре и школьном изучении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писателя-психолога связан с портретами классиков, рукописями, первыми изданиями и иллюстрациями. Эти материалы сразу задают атмосферу серьезного размышления о человеке и его внутреннем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такой подход помогает соединить историю эпохи, анализ текста и разговор о личности. Для десятиклассников особенно важны произведения, где психология героя связана с обществом и моральным выбором.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типологических признаков литературных методов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Писатель-психолог и писатель-сюжетник: основные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отличается внимание к внутреннему миру героя от интереса к последовательности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писателя-психолога событие важно прежде всего как повод для переживания; у писателя-сюжетника главный интерес сосредоточен на развитии действия.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Писатель-психолог: литература как исследование души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 учит видеть в человеке не набор поступков, а живую внутреннюю борьбу. Именно поэтому наследие Достоевского, Толстого и Чехова остается актуальным и для школьного чтения, и для современной культуры.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2026-05-19T20:34:20Z</dcterms:created>
  <dcterms:modified xsi:type="dcterms:W3CDTF">2026-05-19T20:34:20Z</dcterms:modified>
</cp:coreProperties>
</file>