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наука, мифы и генетика объясняют происхождение Homo sapiens.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гипотез происхождения человека: междисциплинарный подход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объединяет биологию, историю и философию. От древних мифов человечество перешло к проверяемым теориям, а сегодня происхождение Homo sapiens изучают по ДНК, ископаемым и археологическим следам.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происхождения человека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объясняет появление человека действием высшей силы. В религиозных традициях он задаёт представление о человеке как о создании, имеющем особое предназначение и отличном от остальных живых существ.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встречаются близкие сюжеты: библейский Адам, шумерские мифы о создании людей, индийские космогонические легенды. Эти версии отражают мировоззрение эпох, а не проверяемый научный процесс.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позиции современной науки такие объяснения не подтверждаются наблюдениями и экспериментами. Генетика, археология и эволюционная биология дают данные, которые не согласуются с идеей мгновенного создания человека.
</a:t>
            </a:r>
            <a:endParaRPr lang="en-US" sz="1189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Креационистские гипотезы происхождения человека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книги Чарльза Дарвина «Происхождение видов» заложил основу эволюционного объяснения. Естественный отбор стал ключом к пониманию изменения живых организмов, включая человека.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XX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 находят ископаемые останки древних гоминид и переходные формы. Эти находки показывают постепенное изменение строения тела, черепа и поведения предков человека.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добавляет новые доказательства родства между видами. Сравнение ДНК и белков подтверждает общность происхождения человека и человекообразных обезьян, но не их прямое тождество.
</a:t>
            </a:r>
            <a:endParaRPr lang="en-US" sz="1011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соединяет археологию, молекулярную биологию и компьютерное моделирование. Это позволяет точнее восстанавливать этапы антропогенеза и проверять старые гипотезы новыми методами.
</a:t>
            </a:r>
            <a:endParaRPr lang="en-US" sz="1048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человека: Дарвин и современное наследие
</a:t>
            </a:r>
            <a:endParaRPr lang="en-US" sz="2339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Моногенизм утверждает единый исходный центр Homo sapiens и последующее расселение по миру. Современная генетика в целом поддерживает именно эту модель, хотя локальные смешения усложняют картину.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гипотеза предполагает несколько независимых центров возникновения человека на разных континентах. Её сторонники опираются на различия в морфологии и региональные особенности древних популяций.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полигенизма и моногенизм: сравнительный анализ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гипотеза происхождения человека
</a:t>
            </a:r>
            <a:endParaRPr lang="en-US" sz="195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на африканской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Южная Африка дали наиболее древние находки Homo sapiens. Омо-Кибиш, Хадар и другие памятники показывают, что ранняя история нашего вида связана именно с африканским континентом. Эти слои пород и костей словно фиксируют первые главы человеческой биографии.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память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современных и древних людей показывает: африканские популяции обладают наибольшим генетическим разнообразием. Это важный признак длительного существования вида на одной территории и исходной точки для последующих миграций.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выход из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60–80 тысяч лет назад часть людей покинула Африку и быстро осваивала новые территории. Маршрут через Ближний Восток, южную Азию и далее к Австралии объясняет, почему современные популяции связаны между собой, но отличаются набором локальных адаптаций.
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предполагает, что Homo sapiens формировался не в одном центре, а в нескольких регионах Евразии и Юго-Восточной Азии, где местные популяции развивались параллельно.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сторонники указывают на сходные культурные изменения и морфологические сдвиги в разных областях, которые могли возникать независимо под действием похожих условий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аргумент против — высокая генетическая близость современных людей. Она лучше согласуется с недавним общим предком и последующим расселением, чем с полностью независимым происхождением.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идея сохраняет интерес для исследователей Восточной Азии и Австралии, где находки иногда показывают локальные особенности, требующие более сложного объяснения.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Мультирегиональная гипотеза происхождения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древнейших гоминид и их морфологические особенности
</a:t>
            </a:r>
            <a:endParaRPr lang="en-US" sz="2292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двуногие предшественники
</a:t>
            </a:r>
            <a:pPr algn="l" indent="0" marL="0">
              <a:lnSpc>
                <a:spcPct val="130039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уже уверенно передвигались на двух ногах, хотя сохраняли признаки человекообразных обезьян. Находки из Хадaра и Лаэтоли показывают, как рано возникла опора на прямохождение. Их мозг был небольшим, но это не мешало успешной адаптации к среде.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первые орудия
</a:t>
            </a:r>
            <a:pPr algn="l" indent="0" marL="0">
              <a:lnSpc>
                <a:spcPct val="130039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связывают с изготовлением простейших каменных орудий и увеличением объёма мозга. Открытия в Олдувайском ущелье помогли понять, что технологические навыки развивались вместе с изменением анатомии. Это важный шаг к более сложному образу жизни.
</a:t>
            </a:r>
            <a:endParaRPr lang="en-US" sz="901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огонь и дальние маршруты
</a:t>
            </a:r>
            <a:pPr algn="l" indent="0" marL="0">
              <a:lnSpc>
                <a:spcPct val="130039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отличался более высоким телосложением, крупным мозгом и широкой географией расселения. Он освоил использование огня и совершал длительные миграции, что видно по находкам в Восточной Африке и за её пределами. Это усилило выживаемость вида.
</a:t>
            </a:r>
            <a:endParaRPr lang="en-US" sz="866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Археологическая карта ранней эволюции
</a:t>
            </a:r>
            <a:pPr algn="l" indent="0" marL="0">
              <a:lnSpc>
                <a:spcPct val="130039"/>
              </a:lnSpc>
              <a:buNone/>
            </a:pPr>
            <a:r>
              <a:rPr lang="en-US" sz="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Олдувайское ущелье, озеро Туркана и памятники Южной Африки образуют важную сеть находок. По ним видно, как менялись череп, зубная система, размеры мозга и поведение древних гоминид. Каждая находка добавляет новый фрагмент в общую картину.
</a:t>
            </a:r>
            <a:endParaRPr lang="en-US" sz="8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стоянки в Израиле, Сибири и Восточной Азии помогают уточнять отдельные этапы маршрута.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расселение из Африки и подтверждает, что Америки были заселены позже остальных регионов.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археологии и популяционной генетики; оценки в диапазонах 60–80 тыс. и 15–30 тыс. лет назад.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пути и расселение Homo sapiens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в строении, технологии и символической культуре двух родственных форм.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в среднем демонстрировали более развитую символическую культуру и технологическую гибкость. Неандертальцы при этом оставались успешными и хорошо приспособленными к суровой 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Европы и Евразии.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неандертальцев и кроманьонцев: морфология, культура, питание
</a:t>
            </a:r>
            <a:endParaRPr lang="en-US" sz="1481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12" y="3328333"/>
            <a:ext cx="7278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линии доказательств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митохондриальной ДНК современных и древних людей показывает общий африканский источник линий, существовавших примерно 200–300 тысяч лет назад. Этот сигнал особенно заметен при сопоставлении множества популяций.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Homo sapiens из Омо-Кибиша, Хадара и других африканских стоянок старше большинства находок за пределами континента. Их география согласуется с ранним формированием вида в Африке.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Y-хромосомы позволяют проследить мужские линии происхождения и указывают на единую исходную популяцию. Позднее она расселилась по миру и дала начало современному разнообразию.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различия между африканскими и неафриканскими группами невелики и соответствуют сравнительно недавнему выходу из Африки. Это поддерживает модель одной исходной волны расселения.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находки за пределами Африки дополняют картину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ранних людей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стоянках Испании и Германии обнаружены Homo antecessor и Homo heidelbergensis — формы, которые показывают раннее разнообразие рода Homo за пределами Африки. Эти находки помогают проследить, как менялись черты черепа, орудия и образ жизни в разных условиях Европы.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и генетическая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 известны по находкам из Сибири, но их значение намного шире одной пещеры. Анализ ДНК показал, что часть их наследия сохранилась у современных тибетцев и меланезийцев, а значит, древние группы не только расходились, но и смешивались.
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морфология говорит о смешении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 азиатские находки демонстрируют не одну линию развития, а сеть ветвей, часть которых позднее слилась с Homo sapiens. Различия в строении костей и культурных следах позволяют увидеть не простую замену видов, а сложную историю контактов и миграций.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холодом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 заставляли людей искать тепло, пищу и защиту в новых условиях. Появлялись одежда, более прочные жилища и сложные формы совместной жизни, без которых выживание было бы невозможным.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Дефицит, миграции и гены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вулканические извержения и переселения меняли рацион и образ жизни, а также отбирали полезные признаки. Так закреплялись адаптации, связанные с цветом кожи, строением тела, переносимостью лактозы и устойчивостью к болезням.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двигатель эволюции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Находки, которые изменили антропологию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Люси: один из самых известных скелетов
</a:t>
            </a:r>
            <a:pPr algn="l" indent="0" marL="0">
              <a:lnSpc>
                <a:spcPct val="130039"/>
              </a:lnSpc>
              <a:buNone/>
            </a:pPr>
            <a:r>
              <a:rPr lang="en-US" sz="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Australopithecus afarensis, известный как Люси, найден в Эфиопии и датируется примерно 3,2 миллиона лет. Он важен тем, что сочетает признаки древних человекообразных и явную приспособленность к двуногому передвижению, показывая ранний этап пути к человеку.
</a:t>
            </a:r>
            <a:endParaRPr lang="en-US" sz="873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Homo habilis
</a:t>
            </a:r>
            <a:pPr algn="l" indent="0" marL="0">
              <a:lnSpc>
                <a:spcPct val="130039"/>
              </a:lnSpc>
              <a:buNone/>
            </a:pPr>
            <a:r>
              <a:rPr lang="en-US" sz="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из Олдувайского ущелья показала, что около 1,9 миллиона лет назад у Homo habilis уже увеличивался мозг и менялись пропорции лица. Это связывает анатомические изменения с первыми устойчивыми каменными технологиями и более гибким поведением при добыче пищи в меняющейся среде.
</a:t>
            </a:r>
            <a:endParaRPr lang="en-US" sz="895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Олдувайские инструменты
</a:t>
            </a:r>
            <a:pPr algn="l" indent="0" marL="0">
              <a:lnSpc>
                <a:spcPct val="130039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из Олдувайского ущелья древнее многих остатков самого человека и достигают возраста до 2,6 миллиона лет. Эти простые, но функциональные предметы помогают увидеть первые шаги в систематической обработке камня и переходе к культурному накоплению опыта.
</a:t>
            </a:r>
            <a:endParaRPr lang="en-US" sz="901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эти находки
</a:t>
            </a:r>
            <a:pPr algn="l" indent="0" marL="0">
              <a:lnSpc>
                <a:spcPct val="130039"/>
              </a:lnSpc>
              <a:buNone/>
            </a:pPr>
            <a:r>
              <a:rPr lang="en-US" sz="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 Восточной и Южной Африки создают последовательную картину: от двуногих австралопитеков к более крупному мозгу и затем к устойчивому изготовлению орудий. Вместе они фиксируют не один момент, а целую цепочку антропогенеза.
</a:t>
            </a:r>
            <a:endParaRPr lang="en-US" sz="9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4650" y="150778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 перестройка черепа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увеличение объёма мозга и изменение строения черепа создали условия для более точной артикуляции звуков. Без этой анатомической базы сложная коммуникация была бы ограничена.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12500" y="245622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50–100 тыс. лет назад
</a:t>
            </a:r>
            <a:pPr algn="r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артикулированная речь, вероятно, стала устойчивым средством общения. Она ускорила передачу знаний, координацию действий и развитие коллективной культуры.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94650" y="33865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самосознание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изображения и погребальные обряды показывают, что человек начал мыслить абстрактно и осознавать себя как часть сообщества. Это был важный шаг к культуре.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394500" cy="14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речи и сознания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современной антропологии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древней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сопоставляет образцы древних и современных людей, выявляя родственные связи, мутации и следы смешения популяций. Именно он уточняет происхождение и расселение Homo sapiens.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3D-реконструкция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черепов, скелетов и артефактов позволяют восстановить форму, размеры и возможные функции древних объектов. Это делает анализ более точным и наглядным.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и калий-аргоновый методы помогают установить хронологию костей, почв и орудий. Без точного датирования невозможно выстроить надёжную последовательность антропогенеза.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эволюционных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находок помогает увидеть, какие признаки сохранялись, а какие исчезали в ходе эволюции. Так строится более полная схема развития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убедительно показала, что Homo sapiens скрещивался с неандертальцами и денисовцами. Особенно важен факт, что у неафриканских популяций до 4% ДНК связано с неандертальцами.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остаются спорными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по-прежнему спорят о том, какими именно были маршруты миграций и где находились главные очаги антропогенеза. Археологические данные складываются в несколько возможных, а не в одну окончательную схему.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Homo floresiensis и Homo naledi расширяют представление о разнообразии древнего человечества. Они показывают, что эволюция шла не прямой линией, а через множество ветвей и сосуществующих форм.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наиболее продуктивен междисциплинарный подход: биология, археология, лингвистика и генетика дополняют друг друга. Только так можно приблизиться к целостной картине прошлого.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влияют не только на науку, но и на образование, философию и этику. Через них формируется понимание места человека в природе и ответственности за культуру.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сохраняет представление об особом статусе человека и его неизменной природе. Для науки он важен как культурно-историческая система взглядов, но не как эмпирическое объяснение антропогенеза.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объясняет происхождение человека действием наследственной изменчивости и отбора. Она связывает биологические изменения с адаптацией к среде и накоплением признаков в течение длительного времени.
</a:t>
            </a:r>
            <a:endParaRPr lang="en-US" sz="1134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гипотезы происхождения важны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переходных форм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экспедиции и музейные коллекции продолжают пополняться новыми находками. Они помогают точнее реконструировать переходы между древними популяциями и ранними представителями Homo sapiens.
</a:t>
            </a:r>
            <a:endParaRPr lang="en-US" sz="967" dirty="0"/>
          </a:p>
        </p:txBody>
      </p:sp>
      <p:sp>
        <p:nvSpPr>
          <p:cNvPr id="8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всё более старых образцов открывает путь к восстановлению родственных связей, смешений и миграций. Новые молекулярные методы делают такие исследования точнее и надёжнее.
</a:t>
            </a:r>
            <a:endParaRPr lang="en-US" sz="1048" dirty="0"/>
          </a:p>
        </p:txBody>
      </p:sp>
      <p:sp>
        <p:nvSpPr>
          <p:cNvPr id="9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учёных из разных стран позволяет сравнивать находки, стандартизировать методы и быстрее проверять гипотезы. Для антропогенеза особенно важны общие базы данных и обмен материалами.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моделей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крупное открытие может изменить представление о путях расселения и разнообразии древних людей. Поэтому история антропогенеза остаётся открытой научной системой, а не законченной схемой.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движутся исследования антропогенеза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Homo sapiens раскрывается полнее, когда генетика, археология и культура рассматриваются вместе. Такой взгляд учит критически мыслить, уважать различия и видеть в прошлом основу общего человеческого опыта.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как открытая научная история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2026-05-10T03:15:25Z</dcterms:created>
  <dcterms:modified xsi:type="dcterms:W3CDTF">2026-05-10T03:15:25Z</dcterms:modified>
</cp:coreProperties>
</file>