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52800" y="4422575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Войны, договоры и быт людей — две стороны истории.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352800" y="524625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истории о мире людей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как люди наводят порядок в больших государствах и в обычной жизни. В Европе это были войны и договоры, в Египте — дом, труд, семья и традиции.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создают порядок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XVI–XVII веков: война и переговоры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8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XVI–XVII веках европейские государства спорили за земли, торговые пути и влияние. Эти конфликты редко ограничивались одной страной и быстро втягивали соседей.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68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споров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92065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позволяла закончить конфликт, закрепить границы и договориться о правах сторон. Без переговоров победа на поле боя часто не давала устойчивого мира.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2065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дипломатии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4033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помогали странам усиливать свои позиции и не оставаться в одиночестве. Политика превращалась в сложную игру, где каждое решение влияло на соседей.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033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государств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36000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стала обычным способом решать столкновения интересов, но вместе с ней развивались переговоры. Государства всё чаще искали не только победу, но и выгодный договор.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6000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 договор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соперничал за власть и влияние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6585300" y="1252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и Франция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и Франция часто соперничали за земли, престиж и влияние в Европе. Их противостояние определяло многие союзы и войны раннего Нового времени.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585300" y="5275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игрок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Швеция стала заметной силой на севере Европы, вмешиваясь в крупные войны и борясь за господство в Балтийском регионе.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585300" y="3934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Европа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Римская империя оставалась пространством множества княжеств, где религиозные и политические интересы переплетались. Это делало регион особенно уязвимым к конфликтам.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6585300" y="2593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державы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и Нидерланды усиливались благодаря морской торговле и флоту. Контроль над морями приносил доходы, новые связи и возможность влиять на политику других стран.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воевали в Новое время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1524925" y="174932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Наёмные армии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1524925" y="209867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Воевать стали не только вассалы по долгу службы, но и наёмники. Государства нанимали людей за деньги, а значит, должны были постоянно искать новые источники дохода.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1524925" y="285065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Пехота и оружие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1524925" y="320000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Пехота получила новое оружие: мушкеты усилили огневую мощь, а пики помогали защищаться в ближнем бою. Сражения стали более организованными и затратными.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524925" y="395197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пушек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1524925" y="430132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Артиллерия всё сильнее влияла на исход боёв. Пушки разрушали укрепления и заставляли армии тратить больше денег, пороха и времени на подготовку.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1524925" y="505330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Снабжение и деньги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1524925" y="540265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войны требовались склады, обозы, лошади и регулярная выплата жалованья. Без надёжного снабжения даже сильная армия быстро теряла боеспособность.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крепости были так важны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96800" y="5113675"/>
            <a:ext cx="3135900" cy="12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 защищали города, дороги, склады и границы. Их захват давал стратегическое преимущество, потому что контролировал целый район и лишал противника опоры.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64225" y="4449375"/>
            <a:ext cx="2768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пункты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238200" y="5113675"/>
            <a:ext cx="3135900" cy="12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Артиллерия постепенно изменила правила осады: пушки разрушали укрепления, но и сами крепости стали приспосабливаться к новым угрозам. Борьба за стены превратилась в состязание техники.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605625" y="4449375"/>
            <a:ext cx="2768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Осада и артиллерия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517500" y="5113675"/>
            <a:ext cx="3135900" cy="12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Толстые стены, бастионы и рвы замедляли наступление и помогали обороне. Из-за этого осады часто длились долго и требовали больших запасов.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884925" y="4449375"/>
            <a:ext cx="2768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оборона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длился конфликт, тем больше средств уходило на людей, оружие и снабжение. Для государств война становилась испытанием не только армии, но и всей экономики.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быстрый рост затрат: чем шире война, тем сильнее нагрузка на казну, торговлю и сельское хозяйство.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индекс по материалам учебников истории раннего Нового времени; точные сопоставимые цифры по всем конфликтам не унифицированы.
</a:t>
            </a:r>
            <a:endParaRPr lang="en-US" sz="9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войны для государств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85100"/>
            <a:ext cx="276900" cy="27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14384"/>
            <a:ext cx="276900" cy="3164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99175"/>
            <a:ext cx="276900" cy="276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79608"/>
            <a:ext cx="276900" cy="246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были посольства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сообщений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Послы передавали письма, устные поручения и официальные требования правителей. Они помогали поддерживать связь между дворами, где расстояние и медленная почта создавали трудности.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Посольства собирали сведения о планах соседей, настроениях при дворе и подготовке к войне. Такая информация была не менее важна, чем открытые переговоры.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Дворцовый этикет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переговорах многое зависело от церемоний, порядка встреч и подарков. Эти детали показывали уважение и подчеркивали статус государства, которое отправляло посла.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формулировки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Договоры писали очень точно, потому что каждое слово могло изменить смысл соглашения. Ошибка в формулировке иногда становилась причиной нового спора.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54" y="1177200"/>
            <a:ext cx="5362991" cy="5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Браки как политический инструмент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949325" y="1850054"/>
            <a:ext cx="49923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через родство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949325" y="2220700"/>
            <a:ext cx="49923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Династический брак связывал два правящих дома и мог временно снизить напряжение между государствами. Родство использовали как знак доверия и политического расчёта.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949325" y="3376229"/>
            <a:ext cx="49923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выгода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949325" y="3746875"/>
            <a:ext cx="49923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браки закрепляли права на земли, поддержку союзников или претензии на престол. Такие связи нередко становились частью большой дипломатической игры.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949325" y="4902404"/>
            <a:ext cx="49923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защита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949325" y="5273050"/>
            <a:ext cx="49923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семейные узы не отменяли разногласий между государствами. Если интересы правителей менялись, вчерашние родственники могли снова оказаться по разные стороны конфликта.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сил и коалиции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страх перед усилением одной державы приводил к союзам и политическому равновесию.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лет длилась война, в которой переплелись вера, династии и борьба за влияние.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378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справки о Тридцатилетней войне; 1618–1648.
</a:t>
            </a:r>
            <a:endParaRPr lang="en-US" sz="1378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лет
</a:t>
            </a:r>
            <a:pPr algn="ctr" indent="0" marL="0">
              <a:lnSpc>
                <a:spcPct val="120004"/>
              </a:lnSpc>
              <a:buNone/>
            </a:pPr>
            <a:r>
              <a:rPr lang="en-US" sz="98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6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изменила карту Европы и заставила чаще искать мир за столом переговоров.
</a:t>
            </a:r>
            <a:endParaRPr lang="en-US" sz="393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сторона войны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461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Армии кормили и содержали за счёт местного населения. У жителей забирали хлеб, скот и подводы, поэтому даже далёкие от фронта деревни быстро ощущали приближение войны.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461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Реквизиции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2909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сёла страдали от пожаров и эпидемий. Когда проходили войска, разрушались дома, запасы еды и колодцы, а болезни распространялись быстрее из-за скученности и нехватки воды.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2909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быта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1356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 часто жили в лагерях без надёжного снабжения. Недополученное жалованье толкало их на грабёж, а дисциплина зависела не только от приказов, но и от регулярной оплаты.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1356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лагере
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89804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простых людей война означала тревогу, бегство и потерю имущества. Семьи прятали детей, покидали родные места и заново строили жизнь там, где было безопаснее.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89804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для семей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369890"/>
            <a:ext cx="5955300" cy="198801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Тридцатилетней войне и Вестфальскому миру, 1618–1648.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Тридцатилетняя война и Вестфальский мир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война изменилась от религиозного конфликта к политическому договору, который закрепил новые правила для Европы.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Вестфальский мир сделал договоры важнее силы оружия и укрепил представление о самостоятельности государств.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после Вестфальского мира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02800" y="1857200"/>
            <a:ext cx="74481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дипломатии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1648 года государствам пришлось внимательнее учитывать интересы соседей. Решения о войне и мире всё чаще связывались с переговорами, а не только с победой на поле боя.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2702800" y="3233025"/>
            <a:ext cx="74481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договора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Договоры стали опорой международных отношений. Они помогали фиксировать границы, права правителей и условия мира, чтобы спор нельзя было легко пересмотреть силой.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2702800" y="4608850"/>
            <a:ext cx="74481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держав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стала действовать осторожнее из-за баланса сил. Если одна держава усиливалась слишком резко, остальные объединялись против неё, чтобы не допустить полного перевеса.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торговля приносила государствам доходы, корабли и доступ к дальним рынкам. Поэтому порты и пути сообщения охраняли не меньше, чем крепости на суше.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выгоды давали не только земли, но и контроль над перевозками, товарами и выходом к океану.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морской торговли Европы XVI–XVII веков.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торговлю и моря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государств к повседневной жизни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342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жизни людей говорят не только царские надписи, но и обычные вещи: кувшины, ложки, ткани и следы домов. Такие находки помогают увидеть повседневный мир без украшений и легенд.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342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следы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1790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на стенах гробниц показывают работу, праздники и семейные сцены. Благодаря им можно понять, чем занимались люди, как они одевались и какие предметы считали важными.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1790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и сцены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1238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Нильская долина подсказывает, почему жизнь была связана с земледелием. Разливы реки определяли время сева, сбора урожая и даже порядок в семье и общине.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21238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 урожай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900686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египтян включала труд, питание, веру и заботу о здоровье. Всё это можно восстановить по домам, захоронениям и письменным источникам, сохранившимся до наших дней.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900686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жизни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у Нила. Египетская семья старалась жить рядом с водой и полями, потому что от реки зависели урожай и спокойная жизнь. Стены дома строили из сырцового кирпича, а внутри хранили зерно, кувшины и простую мебель.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у Нила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двор как центр дома. Здесь готовили еду, чинили одежду и собирались после работы. Двор давал тень и воздух, а рядом стояли корзины, сосуды и другие нужные вещи.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во дворе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порядок. В египетском доме были важны труд, взаимопомощь и уважение к старшим. Дети рано учились помогать взрослым, а домашний уклад передавался из поколения в поколение.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традиция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семья в Древнем Египте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Работа: поля, мастерские и писцы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давало пищу и сырьё, ремесло превращало их в нужные вещи, а писцы фиксировали результаты труда.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ели и как одевались египтяне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6585300" y="1252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ели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питания были хлеб и пиво — продукты, которые ели почти каждый день. К ним добавляли овощи, фрукты, рыбу и, в более богатых домах, мясо.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585300" y="5275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статуса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Украшения, парики и аккуратная причёска показывали положение человека. Чем выше был статус, тем заметнее становились детали внешнего вида и качество тканей.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585300" y="3934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из льна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 был главным материалом для одежды. Он хорошо подходил для жаркого климата, поэтому из него шили лёгкие платья, набедренные повязки и накидки.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6585300" y="2593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достатке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зависела от достатка и времени года. У крестьян рацион был проще, а у знати стол был разнообразнее, но хлеб оставался главным продуктом для всех.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 два пути к порядку: в Европе XVI–XVII веков его искали через войны, союзы и договоры, а в Древнем Египте — через традицию, труд и веру.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истории о правилах жизни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2026-07-26T13:45:48Z</dcterms:created>
  <dcterms:modified xsi:type="dcterms:W3CDTF">2026-07-26T13:45:48Z</dcterms:modified>
</cp:coreProperties>
</file>