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Песков. «Листья падают с клёнов»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тихо кружит листья и открывает красоту простых мгновений.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Песков — мастер живой природы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Песков умел замечать то, что другие проходят мимо: цвет листвы, шорох ветра, тишину дня. Поэтому его рассказы о природе понятны, ярки и близки младшим школьникам.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входит в рассказ без громких событий. Сразу чувствуется спокойствие и мягкий свет, который делает всё вокруг чуть задумчивым.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клёна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кленовые листья. Они медленно меняют краски, держатся на ветках и затем легко опускаются на землю.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прощания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приключений здесь важнее чувство: красота осени, лёгкая грусть и тихое прощание с летом.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похожий на огонёк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в рассказе кажется маленьким огоньком на ветке. Он особенно заметен на фоне осенних красок и будто хранит последнее тепло ушедшего лета.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не падает резко, а словно медлит. Его плавное движение делает обычный листопад красивым и спокойным, как тихий танец в воздухе.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ложатся на землю, она становится яркой и мягкой, как осенний ковёр. Так природа завершает своё украшение, не теряя красоты.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кленовый лист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 как живая картина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шевелятся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Песков показывает, что листья не просто висят на дереве. Они шуршат, дрожат от ветра и будто подают друг другу тихий знак.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становится незаметным помощником осени. Он срывает листья, поднимает их в воздух и ведёт дальше, к земле.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как 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в рассказе будто живёт своей осенней жизнью. Его крона меняется, и дерево становится особенно красивым и заметным.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идёт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движения листьев чувствуется, как проходит день и меняется сезон. Природа словно напоминает: всё имеет своё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осенний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утро кажется совсем тихим. Листья ещё держатся на ветках, и дерево выглядит нарядно, будто не спешит расставаться со своей красотой.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ветер, и листья начинают медленно кружиться. Земля покрывается ярким ковром, а в воздухе остаётся спокойное чувство прощания.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звучит спокойствие: ничего не торопится, всё течёт плавно и тихо, как осенний день за окном.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лёгкая грусть, но она добрая. Она не пугает, а помогает увидеть красоту в уходящем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эти чувства создают светлое настроение. Осень в рассказе кажется задумчивой, но очень красивой.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автора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Песков замечает даже самые маленькие признаки осени: как дрожит лист, как меняется цвет кроны, как тихо шуршит трава под ногами.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детали делают рассказ живым. Читатель не просто узнаёт об осени, а словно сам идёт по аллее и смотрит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осени в этом рассказе — цвет, движение и тишина.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увидеть осень не как фон, а как живое время перемен. Через них особенно ясно чувствуется красота и спокойствие природы.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В. Пескова «Листья падают с клёнов»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жёлтом, красном и оранжевом помогают увидеть осень сразу. Перед глазами возникает яркая кленовая листва, как на красивой открытке.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как листья летят, кружатся и опускаются. Благодаря им рассказ будто оживает и начинает тихо двигаться.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спокойствии и мягком свете делают картину особенно уютной. Осень звучит не громко, а очень тихо и задумчиво.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приучает не спешить и замечать то, что обычно проходит мимо взгляда. Даже обычный лист становится важной деталью, если посмотреть на него спокойно и вдумчиво.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красоту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Песков показывает, что красота не всегда яркая и праздничная. Она может скрываться в тихом листопаде, мягком свете и в самом обычном осеннем дне.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добрее и чутче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почувствовать, что к природе нужно относиться бережно. Если человек умеет любоваться листом, он легче замечает и красоту, и хрупкость окружающего мира.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прощание без печали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рассказе напоминает, что расставание не обязательно бывает грустным. Оно может быть спокойным, красивым и даже немного торжественным, как тихий уход лета.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глазами ребёнка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осень не только как холодное время года. Он замечает яркие листья, шорох под ногами и тонкие перемены в воздухе. Всё это превращает обычный день в маленькое открытие.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юного читателя рассказ похож на спокойную прогулку по знакомому двору. Здесь нет сложных событий, зато есть краски, звуки и настроение, которые легко представить и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 речи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Песков выбирает простые, понятные слова, поэтому текст легко читать вслух и про себя. Смысл сразу становится ясным, а лишних объяснений не нужно.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не терять мысль и удерживать внимание. Они звучат мягко и спокойно, как сам осенний день, о котором рассказывает автор.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делают картину живой: цвет листвы, движение ветра, тихий шелест. Из таких маленьких штрихов складывается настоящая осень, а не сухое описание.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ясной речи рассказ подходит младшим школьникам. Он не пугает сложностью, а приглашает смотреть, думать и чувствовать вместе с автором.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рассказе не стоит в стороне, а наблюдает за осенью очень близко. Он видит листья, слышит ветер и понимает, как меняется мир вокруг него.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словно разговаривает с человеком без слов. Листопад, тишина и мягкий свет передают настроение лучше любого длинного объяснения.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учит чувствовать себя частью живого мира. Если смотреть внимательнее, становится ясно: человек и природа связаны, и эта связь делает жизнь богаче.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дерево горит цветом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клён ещё зелёный, а осенью будто зажигается заново. Листья становятся жёлтыми, оранжевыми и красными, и дерево выглядит нарядно, как будто надело праздничный костюм перед тихим прощанием.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листья начинают путь вниз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ветер касается веток, и самые тонкие листья уже не держатся так крепко. Они медленно отделяются, кружатся в воздухе и летят вниз, словно маленькие самолётики без моторчика.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появляется мягкий ковёр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Упавшие листья ложатся друг на друга и закрывают землю ярким слоем. Под ногами он шуршит, а весь двор становится похож на тёплую осеннюю дорожку, по которой приятно идти и мечтать.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клён в осенние дни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увядания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увядание не кажется мрачным. Оно похоже на спокойный вечер, когда всё становится тише, а красота природы видна особенно ясно и без спешки.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Падающие листья показывают, что конец одного времени года не разрушает мир. Он просто меняет его, и на месте ушедшего появляется новая, тихая красота.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чувства соединяются в рассказе и создают светлое осеннее настроение.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Восхищение, спокойствие и лёгкая грусть звучат вместе и не спорят друг с другом. Благодаря этому осень воспринимается как красивое и очень живое время года.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В. Пескова «Листья падают с клёнов»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стоит образ клёна, который легко представить. Это знакомое дерево помогает сразу увидеть осень не абстрактно, а очень близко и по-настоящему.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точные мелочи: цвет листьев, их движение, тишину вокруг. Такие детали работают лучше длинных объяснений и делают картину особенно живой.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почти нет событий, но есть настроение. Оно удерживает внимание и помогает почувствовать, как тихо и красиво меняется природа вокруг.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ещё и потому, что учит смотреть внимательнее. После него хочется выйти на улицу и проверить: не падает ли где-нибудь свой собственный клён.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297" y="1512375"/>
            <a:ext cx="256331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обсуждения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года в рассказе окрашивает всё вокруг в жёлтые, красные и оранжевые тона. Осень здесь не только прохладная, но и очень красивая.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листва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клён становится главным героем осенней картины. Его листья меняют цвет, кружатся в воздухе и превращают двор в яркий и тихий пейзаж.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как важно замечать маленькие подробности. Если смотреть внимательно, даже один лист способен рассказать о времени года больше, чем длинное описание.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спокойствие, лёгкая грусть и восхищение природой. Эти чувства помогают понять, почему осень бывает не только холодной, но и душевно тёплой.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осень как урок красоты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Пескова учит видеть чудо в обычном листопаде. Он напоминает, что природа умеет прощаться красиво, а человеку важно замечать это с теплом и вниманием.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2026-05-23T23:53:23Z</dcterms:created>
  <dcterms:modified xsi:type="dcterms:W3CDTF">2026-05-23T23:53:23Z</dcterms:modified>
</cp:coreProperties>
</file>