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image" Target="../media/image-8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4 классе: зачем он нужен и что мы учим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понимать слова, фразы и короткие тексты.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14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слов к простым фразам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 классе ученики уже узнают буквы, приветствия, числа и знакомые слова. Дальше они учатся строить короткие предложения, задавать вопросы и описывать людей, вещи и свои интересы по-английски.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звуки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букв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алфавите 26 букв, и их названия не совпадают с русскими привычками. Поэтому важно не только узнавать буквы, но и правильно произносить их в словах и заданиях.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 — разные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буква может читаться по-разному: в слове cat звук один, а в name — другой. Это помогает понять, почему в английском чтение нельзя учить только по буквам.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 классе особенно часто встречаются буквы b, c, d, e, h, i, l, m, n, p, r, s, t. Они нужны для чтения знакомых слов: book, pen, school, read и других.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 повторяем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алфавит, ученики слушают образец, повторяют вслух и сравнивают написание со звучанием. Так буквы начинают узнавать не только глазами, но и на слух.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926000" y="315489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буквы в знакомых словах, он быстрее читает и увереннее пишет. Алфавит становится не отдельной темой, а полезным инструментом для всех следующих уроков.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вежливые фразы на уроке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Good morning и Good afternoon помогают поприветствовать учителя и одноклассников. Эти короткие фразы делают начало урока спокойным и дружелюбным, будто английский сам улыбается первым.
</a:t>
            </a:r>
            <a:endParaRPr lang="en-US" sz="1077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помогают выполнять задания вместе: спрашивать, отвечать и слушать друг друга. Так в классе становится тише, понятнее и намного приятнее учиться.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Please, thank you, sorry, yes и no нужны каждый день. С ними проще просить помощь, отвечать на вопросы и не теряться, даже если слово вдруг убежало из памяти.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и простые предложения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 ком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I, you, he, she, it, we, they заменяют имя и помогают не повторяться. С ними речь становится короче, а предложения — понятнее для чтения и ответа.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этими словами дети строят простые фразы: I am ten. She is my friend. They are pupils. Такие предложения легко использовать, когда рассказываешь о себе и других.
</a:t>
            </a:r>
            <a:endParaRPr lang="en-US" sz="1017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нужны в рассказе о семье, классе и любимых вещах. Чем чаще ребёнок их использует, тем увереннее он говорит и пишет маленькие тексты.
</a:t>
            </a:r>
            <a:endParaRPr lang="en-US" sz="10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возраст и школьные данные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до 20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 1 до 20 нужны для возраста, количества предметов и простых заданий. Они встречаются почти на каждом уроке, поэтому быстро становятся очень знакомыми.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возрасте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I am nine и How old are you? помогают рассказать о себе и спросить одноклассника. Ответ получается коротким, но уже настоящим английским предложением.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are three books on the desk — удобный образец для счёта вещей в классе. Такие фразы учат замечать количество и правильно называть предметы рядом с собой.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 классе дети также называют номер класса, дату и количество учеников. Это помогает использовать английский не только в тетради, но и в реальных школьных ситуациях.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8506" y="1393300"/>
            <a:ext cx="2227638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Maths дети считают, пишут цифры и решают короткие задания. На парте лежат a book, a pen и a ruler, а учитель просит показать нужный предмет и назвать его по-английски.
</a:t>
            </a:r>
            <a:endParaRPr lang="en-US" sz="1016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математики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рассматривают classroom objects: notebook, pencil, desk, chair и board. Потом они ищут их в классе, прикрепляют подписи к картинкам и тренируют короткие ответы без длинных пауз.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 классе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называют school subjects: English, Reading, Music, Art, PE и Science. Они говорят, какой урок нравится больше, и объясняют свой выбор простыми фразами: I like Music. It is fun.
</a:t>
            </a:r>
            <a:endParaRPr lang="en-US" sz="1020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урок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предметы в 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400438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383888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462" y="358028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4147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150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21281"/>
            <a:ext cx="218400" cy="194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формы и описание предметов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round, square, big, small, long и short делают описание точнее. Благодаря им предметы уже не одинаковые, а каждый получает свой понятный характер.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Red, blue, green, yellow и другие цвета помогают быстро описывать картинку или вещь. Ребёнок учится замечать детали и говорить не просто pencil, а a red pencil.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big bag, a small book, a long ruler — такие сочетания легко запомнить. Они помогают соединять цвет, размер и предмет в одну короткую фразу.
</a:t>
            </a:r>
            <a:endParaRPr lang="en-US" sz="1458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рассматривает предмет и называет его признаки, он тренирует память и внимание. Это полезно и для чтения, и для письма, и для устного ответа.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полным образом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предмета учит собирать слова в маленькое сообщение. Даже простая фраза может рассказать многое, если в ней есть цвет, форма и размер.
</a:t>
            </a:r>
            <a:endParaRPr lang="en-US" sz="13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переходить от знакомства со словом к его использованию в речи.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работа с новым английским словом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и повседневные фразы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read, write, listen и speak часто связаны с уроками. Они помогают рассказать, что делает ребёнок в школе, дома или во время игры.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play, run, jump и swim особенно удобны в темах про спорт и прогулки. С ними легко составлять короткие и живые предложения, которые хочется повторить.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draw и слово sing помогают говорить о рисовании и музыке. Эти действия знакомы детям, поэтому новые фразы запоминаются быстро и без лишнего напряжения.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can read, We like to play и She can sing показывают, как глагол делает фразу полной. Так ребёнок учится говорить о своих умениях и любимых занятиях.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ребёнок показывает, что уже умеет делать: плавать, считать, читать или петь. Слово can помогает сказать это просто и уверенно, почти как маленькое волшебное «я умею».
</a:t>
            </a:r>
            <a:endParaRPr lang="en-US" sz="660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герой урока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вопрос: Can you read? Ребёнок отвечает: Yes, I can. Или: No, I can’t. Такие ответы короткие, понятные и отлично подходят для 4 класса.
</a:t>
            </a:r>
            <a:endParaRPr lang="en-US" sz="819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без лишних слов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can и умения ребёнка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75" y="2975096"/>
            <a:ext cx="8561700" cy="21655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 в английских предложениях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близких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запоминают слова family, mother, father, sister, brother, grandma, grandpa, friend. Эти слова легко связать с фотографией семьи или рисунком, где все улыбаются.
</a:t>
            </a:r>
            <a:endParaRPr lang="en-US" sz="982" dirty="0"/>
          </a:p>
        </p:txBody>
      </p:sp>
      <p:sp>
        <p:nvSpPr>
          <p:cNvPr id="11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простую фразу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знакомых слов строят предложения: This is my mother. He is my brother. She is my friend. Так ребёнок учится не просто называть слова, а говорить о людях.
</a:t>
            </a:r>
            <a:endParaRPr lang="en-US" sz="1017" dirty="0"/>
          </a:p>
        </p:txBody>
      </p:sp>
      <p:sp>
        <p:nvSpPr>
          <p:cNvPr id="12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отношения и заботу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помогают описывать, кто есть кто в семье, и говорить о близких тепло и понятно. В этом разделе английский становится почти семейным альбомом с подписями.
</a:t>
            </a:r>
            <a:endParaRPr lang="en-US" sz="10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любимые блюда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быстро узнают слова apple, banana, bread, milk, cheese, tea, juice, soup, cake. Эти названия легко встретить на картинках, в меню или в игре «что на столе?».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друга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 bananas? — отличный вопрос для парной работы. Он помогает устроить мини-опрос в классе, а потом быстро посчитать, у кого любимый фрукт совпал.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нравится, а что нет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 apples и I don’t like milk помогают говорить о вкусах без длинных объяснений. Ребёнок учится выражать своё мнение коротко и вежливо.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за 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еды подходит для простых разговоров: кто любит сок, кто выбирает суп, а кто мечтает о пироге. Здесь английские слова легко связываются с повседневной жизнью.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на уроке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 — что это?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What помогает спрашивать о предмете или слове: What is it? Такие вопросы особенно полезны, когда нужно назвать картинку, игрушку или школьную вещь.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 — кто это?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Who дети спрашивают о человеке: Who is he? Who is she? Это удобно в заданиях про семью, друзей и персонажей на картинках.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 — где находится?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the book? — вопрос, который часто звучит на уроке. Он учит искать предметы в классе, на парте или в учебнике и отвечать коротко и ясно.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 — как и сколько лет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old are you? — один из самых нужных вопросов в 4 классе. Он помогает говорить о возрасте, а краткий ответ делает речь уверенной и несложной.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текстов и понимание смысла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ищет в тексте уже знакомые слова: имена, числа, цвета и простые названия предметов. Это помогает сразу почувствовать смысл и не потеряться.
</a:t>
            </a:r>
            <a:endParaRPr lang="en-US" sz="1052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 — знакомые слова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важно сопоставить предложение с картинкой. Такой шаг учит замечать детали: кто изображён, что делает герой и какие слова подсказаны рисунком.
</a:t>
            </a:r>
            <a:endParaRPr lang="en-US" sz="9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 — картинка и текст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выбирают верное утверждение или отвечают на вопрос по тексту. Здесь особенно важны короткие тексты о семье, школе, животном или празднике.
</a:t>
            </a:r>
            <a:endParaRPr lang="en-US" sz="1059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Потом — правильный ответ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задание помогает найти главное слово или фразу. Так ребёнок учится понимать не каждое слово по отдельности, а общий смысл текста.
</a:t>
            </a:r>
            <a:endParaRPr lang="en-US" sz="1059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 конце — ключевое слово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051" y="1053399"/>
            <a:ext cx="3076103" cy="302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как выглядят первые маленькие тексты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к картинкам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пишут короткие подписи под рисунком: cat, school bag, red pencil. Это помогает соединять изображение, слово и правильное написание в одной маленькой задаче.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нужно вставить одно знакомое слово в готовую фразу. Такой формат учит читать внимательно, замечать смысл предложения и не терять нужную букву.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о себе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написать: My name is Kate. I am nine. I have a cat. Такие строки простые, но уже похожи на настоящий маленький рассказ.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описание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написать о вещи или картинке: This is my school bag. Здесь тренируются орфография, аккуратность и умение собирать слова в связный текст.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задания, которые помогают запоминать английский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пары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 словами и игра «найди пару» отлично подходят для повторения. Ребёнок видит слово, вспоминает картинку и тренирует память, почти не замечая, что уже учится.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Раскраски с подписями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картинка сопровождается английской подписью, слово запоминается легче. Раскрашивание добавляет спокойную работу руками, а ещё помогает не перепутать похожие предметы.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и быстрые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Лото помогает слушать внимательно и быстро находить нужное слово. А короткие ответы по цепочке делают урок живым: кто успел, тот и молодец.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вопросы, мини-диалоги и задания с движением особенно нравятся младшим школьникам. Они учат говорить вслух, слушать других и не бояться ошибиться.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о чтении незнакомых слов, порядке слов и непривычных звуках. Эти ошибки нормальны: они показывают, что ребёнок учится, а не «не умеет».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на этом этапе встречаются особенно часто, но при регулярной практике быстро становятся меньше.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урока
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2525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37383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470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25250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37383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урок английского успешным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не забывать уже знакомые слова и фразы. Когда одно и то же встречается в разных заданиях, ребёнок быстрее узнаёт английский и увереннее отвечает.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учат находить знакомые слова и понимать общий смысл. Для 4 класса особенно полезны задания с картинками, где смысл можно проверить сразу.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диалоги и ответы по образцу снимают страх перед говорением. Ребёнок привыкает произносить фразы вслух и понимает, что английский нужен для общения.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письмо закрепляет орфографию и помогает запомнить слова надолго. Даже одна подпись или маленькое предложение делает урок более прочным и полезным.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изображения и понятные образцы особенно важны в 4 классе. Они подсказывают смысл, поддерживают внимание и делают новый материал дружелюбным и лёгким.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2331" y="554125"/>
            <a:ext cx="3762638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уверенные шаги в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4 классе английский становится понятным и полезным: дети учатся читать, говорить и писать о знакомых вещах. Каждый урок добавляет ещё один маленький шаг к уверенной речи.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2026-05-30T08:02:21Z</dcterms:created>
  <dcterms:modified xsi:type="dcterms:W3CDTF">2026-05-30T08:02:21Z</dcterms:modified>
</cp:coreProperties>
</file>