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человека индустриальной цивилизации: основные идеи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аграрного общества к эпохе машин и фабрик: новое время перемен.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становления индустриального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открытия, развитие сельского хозяйства и рост городов подготовили почву для промышленной революции в Великобритании. Колонии и капитал способствовали ускорению изменений, породив социальные и экономические сдвиги.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начало индустриализации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1760-е — первые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паровой машины и ткацких станков начало переход от ручного труда к фабричному производству.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1800-е — быстрый рост фабрик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фабрик в Англии увеличилось с сотни до тысяч, увеличилась добыча угля и железа.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 — паровоз «Ракета»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Стефенсона открыло новую эру железнодорожного транспорта и ускорения перевозок.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— 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активно растут, привлекая рабочих к промышленным объектам и меняя облик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и развитие производства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Текстильное производство стало первой индустриальной отраслью с массовым использованием фабричных станков и машин.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обеспечивала производство чугуна и стали, ключевых материалов для строительства и машиностроения.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развивалось через создание станков и паровых двигателей, ускоряя промышленный рост.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связал города и заводы, значительно повысив эффективность перевозок и торговли.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57468"/>
            <a:ext cx="2390775" cy="15012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447" y="1457468"/>
            <a:ext cx="2390775" cy="15012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3133868"/>
            <a:ext cx="2390775" cy="15012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447" y="3133868"/>
            <a:ext cx="2390775" cy="150123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изобретения и технические прорывы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046737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Уатта (1784)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Усовершенствованная паровая машина стала двигателем фабрик, увеличив производительность и снижая зависимость от природных ресурсов.
</a:t>
            </a:r>
            <a:endParaRPr lang="en-US" sz="1168" dirty="0"/>
          </a:p>
        </p:txBody>
      </p:sp>
      <p:sp>
        <p:nvSpPr>
          <p:cNvPr id="14" name="Text 3"/>
          <p:cNvSpPr txBox="1"/>
          <p:nvPr/>
        </p:nvSpPr>
        <p:spPr>
          <a:xfrm>
            <a:off x="7359884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локомотив «Ракета» (1829)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 Стефенсона ускорил транспортировку грузов и пассажиров, способствуя развитию регионов и рынка.
</a:t>
            </a:r>
            <a:endParaRPr lang="en-US" sz="1192" dirty="0"/>
          </a:p>
        </p:txBody>
      </p:sp>
      <p:sp>
        <p:nvSpPr>
          <p:cNvPr id="15" name="Text 4"/>
          <p:cNvSpPr txBox="1"/>
          <p:nvPr/>
        </p:nvSpPr>
        <p:spPr>
          <a:xfrm>
            <a:off x="3046737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Ткацкий станок Картрайта (1785)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текстильного производства снизила затраты и повысила выпуск тканей на фабриках.
</a:t>
            </a:r>
            <a:endParaRPr lang="en-US" sz="1289" dirty="0"/>
          </a:p>
        </p:txBody>
      </p:sp>
      <p:sp>
        <p:nvSpPr>
          <p:cNvPr id="16" name="Text 5"/>
          <p:cNvSpPr txBox="1"/>
          <p:nvPr/>
        </p:nvSpPr>
        <p:spPr>
          <a:xfrm>
            <a:off x="7359884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изобретения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Морзе и лампа Эдисона изменили связь и освещение, упростив коммуникации и быт.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222092"/>
            <a:ext cx="4750071" cy="13686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 европейских странах: сравнительный анализ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добычи угля, стали и урбанизации в 1850 и 1900 годах для четырех стран показывает лидирующие позиции Великобритании и рост Германии.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лидирует в начале, Германия быстро догоняет; Россия отстает, но демонстрирует рост в конце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промышленности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 эпоху индустриализации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прироста населения связана с развитием промышленных предприятий и улучшением городской инфраструктуры.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превращаются в промышленные центры, привлекая множество жителей и рабочих.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Пролетариат стал основой рабочего класса, занятым на фабриках и заводах с фиксированными рабочими днями и условиями труда.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выросла как класс владельцев предприятий и предпринимателей, управляя производством и капиталом.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группы и их особенности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служащие заняли важное место благодаря новой технической специализации и управлению промышленными процессами.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индустриального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стала базой экономики, заместив севооборот и ремёсла, создавая новые рабочие места в городах.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превалируют над сельским населением, что меняет привычный уклад жизни и сословные отношения.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ускоряются, приводя к постоянному обновлению техники и методов производства.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образования и здравоохранения улучшают качество жизни, снижая смертность и повышая грамотность.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промышленного пролетариата создает новые трудовые коллективы с особыми нуждами и проблемами.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вовлечение женщин и детей в фабричный труд вызывает социальные и этические дискуссии.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Британии формируются первые профсоюзы, защищающие права рабочих и борющиеся за улучшение условий.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труд: новые вызовы индустриализации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городской жизни в индустриальную эпоху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Взрывной рост населения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города Европы и США пережили демографическую революцию, увеличивая население в 3–7 раз. Лондон, Париж и Нью-Йорк стали центрами притяжения людей и промышленности.
</a:t>
            </a:r>
            <a:endParaRPr lang="en-US" sz="941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мостовые, водопроводные системы и электрическое освещение. Улицы стали светлее и удобнее для жизни и работы, что повысило комфорт горожан.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общественных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возводились парки, музеи и библиотеки. Это способствовало развитию культуры и дали жителям возможность отдохнуть и познакомиться с искусством.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повседневной жизни индустриальной эпохи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облегчило доступ к одежде, бытовым приборам и технике, изменив ежедневный быт большинства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школьного обучения в Англии и других странах расширило образовательные возможности для детей.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развлечения — театры, газеты и фотостудии стали доступны широким слоям населения, дополняя городской досуг.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загрязнение воздуха, особенно смог в Лондоне, вызвано деятельностью фабрик и массовым сжиганием угля.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почвы промышленно развитых городов подверглись значительному загрязнению, снижая качество жизни и биоразнообразие.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индустриальной цивилизации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законы и движения, например Лондонский акт о чистом воздухе, стали ответом на нарастающий экологический кризис.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и изобретения XIX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усовершенствована Джеймсом Уаттом, что позволило значительно повысить эффективность производства и транспорта.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Морзе открыл новую эру мгновенной связи, меняя коммуникацию на больших расстояниях.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телефона Александром Беллом сделало возможным голосовую связь между удалёнными собеседниками.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накаливания Эдисона и радио Попова расширили возможности освещения и передачи информации, преобразив быт и науку.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57468"/>
            <a:ext cx="2390775" cy="15012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447" y="1457468"/>
            <a:ext cx="2390775" cy="15012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3133868"/>
            <a:ext cx="2390775" cy="15012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447" y="3133868"/>
            <a:ext cx="2390775" cy="150123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Личности, изменившие индустриальную эпоху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046737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— отец паровой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Усовершенствовав паровую машину, Уатт сделал её более эффективной и экономичной. Его работа дала мощный толчок развитию фабрик и транспорта.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7359884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Стефенсон — создатель паровоза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локомотив Стефенсона «Ракета» стал символом железнодорожной революции, значительно ускорив перевозки грузов и пассажиров.
</a:t>
            </a:r>
            <a:endParaRPr lang="en-US" sz="1057" dirty="0"/>
          </a:p>
        </p:txBody>
      </p:sp>
      <p:sp>
        <p:nvSpPr>
          <p:cNvPr id="15" name="Text 4"/>
          <p:cNvSpPr txBox="1"/>
          <p:nvPr/>
        </p:nvSpPr>
        <p:spPr>
          <a:xfrm>
            <a:off x="3046737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Белл — изобретатель телефона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 создал устройство, позволяющее передавать звук на большие расстояния. Это изобретение революционизировало способы общения в индустриальном обществе.
</a:t>
            </a:r>
            <a:endParaRPr lang="en-US" sz="1040" dirty="0"/>
          </a:p>
        </p:txBody>
      </p:sp>
      <p:sp>
        <p:nvSpPr>
          <p:cNvPr id="16" name="Text 5"/>
          <p:cNvSpPr txBox="1"/>
          <p:nvPr/>
        </p:nvSpPr>
        <p:spPr>
          <a:xfrm>
            <a:off x="7359884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Эдисон и Мария Кюри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Эдисон изобрёл электрическую лампу, а Кюри исследовала радиоактивность, что лежало в основе новых технологий и медицины XX века.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конвейера Генри Фордом позволило значительно ускорить сборку автомобилей и снизить их стоимость.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производства сделала товары доступнее широким слоям населения, стимулируя потребление и экономический рост.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массового производства распространились на одежду и бытовую технику, изменяя привычки потребителей.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и новый подход к труду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Индустрия, искусство и появление массовой культуры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импрессионизм отражали изменения общества, подчеркивая важность повседневной жизни и новых городских мотивов.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фотографии и первых кинофильмов братьев Люмьер привнесло новые формы визуального искусства и развлечений.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 массовая литература формировали городской образ жизни и создавали почву для массовой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товарооборота и транспортных сетей, включая железные дороги и пароходы, связал мир как никогда ранее.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транснациональных корпораций и банков способствовало развитию мировой экономики и финансовых отношений.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 и мировой прогресс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научного обмена и сотрудничества ускорило технический прогресс на международном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сфере услуг и информационным технологиям стал характерной чертой постиндустриального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компьютеров и Интернета изменило способы работы, общения и образования в конце XX 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труда изменила рынок труда, появление новых профессий стимулировало обучение и переквалификацию.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Постиндустриальное общество и современные перемены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индустриальной цивилизации и взгляд в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наследие кардинально изменило мир, создав условия для современного прогресса и открыв новые вызовы, которые мы должны решать ради устойчивого и гармоничного будущего.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2026-05-10T17:55:07Z</dcterms:created>
  <dcterms:modified xsi:type="dcterms:W3CDTF">2026-05-10T17:55:07Z</dcterms:modified>
</cp:coreProperties>
</file>