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певческой стране: мир песни, голоса и хорошего настроения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каждый голос учится звучать дружно, чисто и с радостью.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тема «В певческой стране»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знакомит с песней как с особым видом музыки. Дети учатся слушать, дышать, чётко произносить слова и петь мелодию ясно, красиво и с настроением.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— главный помощник певца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возникает, когда воздух проходит через голосовые связки. У младших школьников он ещё развивается, поэтому ему особенно нужны мягкость и осторожность.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громкое пение, крик и постоянное напряжение быстро утомляют голос. Лучше петь спокойно, без лишнего старания «на весь класс».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голос звучал красиво, важно не спешить и не зажимать горло. Бережное отношение помогает петь долго, свободно и без усталости.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певческая посадка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Спина, плечи и ноги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пения нужна ровная спина, свободные плечи и устойчивая опора ног. Такая поза помогает дышать легко и не уставать во время песни.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и рот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 держится прямо, а рот открывается естественно и спокойно. Тогда звук выходит свободно, без лишнего напряжения, и песня звучит увереннее.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певческого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дыхание помогает звуку появиться, усилиться и превратиться в понятную песню.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Певческое дыхание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Певческое дыхание начинается с короткого и тихого вдоха. Он помогает набрать воздух без шума и без поднятых плеч.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Выдох должен быть длинным и ровным. Тогда можно спокойно пропеть целую фразу и не «съехать» на середине песни.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дыхание распределено правильно, пение получается плавным и уверенным. Голос звучит свободно, а слова слышны чётко и ясно.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37336"/>
            <a:ext cx="720000" cy="576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слух и чистое пение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слух развивается, когда ребёнок внимательно слушает мелодию и замечает, как высоко или низко звучат звуки.
</a:t>
            </a:r>
            <a:endParaRPr lang="en-US" sz="94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Повторять точно
</a:t>
            </a:r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ребёнок повторяет короткие попевки и простые песни, тем легче ему попадать в нужную высоту звука.
</a:t>
            </a:r>
            <a:endParaRPr lang="en-US" sz="1099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сравнивать, одинаково ли звучат два мотива. Так ребёнок учится замечать, где мелодия получилась верно.
</a:t>
            </a:r>
            <a:endParaRPr lang="en-US" sz="1013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слух развивается быстрее: один поёт, другой слушает, третий подхватывает. И вот уже получается дружный хор.
</a:t>
            </a:r>
            <a:endParaRPr lang="en-US" sz="976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бывают разными по характеру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и уверенная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песня звучит широко и уверенно. Спокойная, наоборот, напоминает ровную беседу и помогает слушателю почувствовать умиротворение.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Весёлая, нежная, спокойная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звучит легко и бодро, будто улыбается. Нежная — мягко и плавно, словно тихий разговор перед сном.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колыбельная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обычно звучит тихо и медленно. Её мелодия сразу настраивает на покой и помогает малышу успокоиться.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песне часто повторяются похожие интонации. Они убаюкивают, как мягкое покачивание, и создают ощущение домашнего тепла.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связана с заботой и добротой. В ней слышится любовь к ребёнку и желание подарить ему спокойный сон.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песни и хороводы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песни помогают двигаться вместе с музыкой и выполнять простые действия в ритме. Петь и шагать одновременно — задача не из лёгких, но очень весёлая.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хороводе пение соединяется с движением по кругу. Дети учатся держать общий темп, слушать друг друга и не сбиваться с шага.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припевы и простые слова делают такие песни удобными для второклассников. Их легко запомнить, а значит, можно петь без долгих раздумий.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голоса звучат вместе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поёт одну песню, дети стараются слушать соседей и не выбиваться из общего звучания. Получается маленький хор, где каждый голос важен. В такие минуты даже самые тихие ребята чувствуют себя частью дружной команды.
</a:t>
            </a:r>
            <a:endParaRPr lang="en-US" sz="116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ритм — общая работа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пение помогает начинать и заканчивать фразы одновременно, держать один темп и не спешить. Дети быстро замечают, что успех песни зависит от каждого. Поэтому в классе появляется больше внимания, вежливости и взаимной поддержки.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совместное пение сближает класс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разучивают новую песню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разучивания помогает детям понять песню, запомнить её и исполнить без спешки и путаницы.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16387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2006387"/>
            <a:ext cx="90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698244"/>
            <a:ext cx="900000" cy="8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Темп, ритм и громкость в песне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показывает, как движется песня: быстро, умеренно или медленно. От него зависит настроение исполнения и то, успеют ли слова прозвучать чётко и спокойно.
</a:t>
            </a:r>
            <a:endParaRPr lang="en-US" sz="1012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услышать порядок коротких и долгих звуков. Он делает песню собранной и помогает детям петь вместе, не сбиваясь на середине фразы.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Громкость бывает тихой, умеренной и сильной. Она помогает передать характер песни: ласковый, торжественный или бодрый, а ещё делает исполнение более выразительным.
</a:t>
            </a:r>
            <a:endParaRPr lang="en-US" sz="930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Песенный репертуар для второклассников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детям особенно подходят песни с небольшим диапазоном, понятными словами и запоминающейся мелодией. Такие произведения удобно петь спокойно и без лишнего напряжения.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репертуар входят народные песенки, авторские миниатюры, попевки, считалки и игровые песни. Они помогают тренировать слух, дикцию и чувство ритма в живой форме.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— живая память народа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живёт долго, потому что её передают из уст в уста. В ней сохраняются труд, праздники, игры, забота о доме и любовь к родной земле.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песен обычно простая мелодия и много повторов. Поэтому их легко запомнить, а ещё удобно петь всем классом, не теряя общий настрой.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исполнение немного похоже на встречу с прошлым. Так народная песня связывает поколения и помогает почувствовать, что у людей есть общая память и общие чувства.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песня влияет на настроение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песня может сразу оживить класс и помочь включиться в работу. После неё даже тетрадки, кажется, открываются быстрее, чем обычно.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песня вызывает тёплые чувства и делает слова особенно понятными. Ребёнок начинает лучше замечать, о чём поётся, и сильнее переживает содержание.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мелодия помогает расслабиться, подышать ровнее и слушать внимательнее. Она словно говорит: «Не спеши, у тебя всё получится».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поддерживает и тогда, когда нужно собраться с силами. Она помогает настроиться на урок, почувствовать уверенность и работать вместе без лишнего волнения.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голос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Пой спокойно и без крика. Делай перерывы, если голос устал, и не напрягай горло слишком долго. Так голосовые связки сохраняют мягкость и не утомляются.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Высыпайся, пей тёплую воду и не переохлаждайся. После пения полезно отдохнуть, чтобы голос снова стал свободным, звонким и готовым к новой песне.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слушания к выразительному исполнению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перейти от первого знакомства с песней к уверенному и красивому исполнению.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музыка соединяется со словом, движением и внимательным слушанием. Благодаря этому урок становится живым, а не похожим на скучную тренировку для скучающих батареек.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певческой стране важен каждый голос. Даже самый тихий может стать нужной частью общего звучания и помочь песне стать цельной и красивой.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учит детей действовать вместе: слушать, подстраиваться, начинать одновременно и не торопиться. Так класс становится дружнее и увереннее.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песня звучит удачно, обычный школьный день превращается в маленький праздник. Появляется хорошее настроение, а вместе с ним — желание петь ещё.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особенная певческая страна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певческой стране завершено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помогла узнать, как рождается голос, зачем нужно дыхание и почему пение требует внимания и дружбы. Если петь чисто и с настроением, урок музыки становится по-настоящему тёплым.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2026-05-24T18:35:44Z</dcterms:created>
  <dcterms:modified xsi:type="dcterms:W3CDTF">2026-05-24T18:35:44Z</dcterms:modified>
</cp:coreProperties>
</file>