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информационная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система собирает, хранит, обрабатывает и передаёт данные по правилам.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информационные системы важны именно вам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уже не «дополнение», а инструмент: расписание, задания, электронный журнал, облачные документы, мессенджеры и онлайн-платежи работают через информационные системы. В организациях они обеспечивают учёт, управление и обмен данными, а ценность — в скорости, точности и защите.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информационной системы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система — организованная совокупность технических средств, программного обеспечения, данных, процедур и пользователей. Её цель — получать полезную информацию из входных сведений.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бывают локальными и распределёнными, простыми и сложными, персональными и корпоративными. Масштаб определяется количеством пользователей, объёмом данных и сложностью решаемых задач.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работы ИС проявляются в отчётах, уведомлениях, таблицах, поисковых ответах, статистике и управленческих решениях. Формат результата зависит от задачи и требований к точности.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информационная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Компоненты, без которых ИС не «запускается»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ИС включают аппаратную часть, программное обеспечение, базы данных, каналы связи, пользователей и регламенты работы. Такая конструкция обеспечивает связность всех действий — от ввода до выдачи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работы: от входных данных к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информационной системе есть входные данные, их обработка, хранение и получение результата. Поэтому работает не только техника, но и заранее заданные правила: кто, что и как делает при обработке данных.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данные превращаются в результат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цикла: ввод информации, её проверка и последующая обработка для пользователя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увеличивается число операций, возрастает нагрузка на хранение и вычисления: системе требуется масштабирование и надёжность, чтобы не терять время и данные.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из динамики: чем больше данных и запросов, тем важнее автоматизация обработки и повышение скорости работы информационных систем.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данных и числа онлайн-сервисов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4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на основе типичной тенденции роста онлайн-активности; точные значения зависят от выбранного источника.
</a:t>
            </a:r>
            <a:endParaRPr lang="en-US" sz="10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991610"/>
            <a:ext cx="10121400" cy="81498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информационных систем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 отличаются масштабом, кругом пользователей, задачами и тем, как именно организован доступ к данным.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круг пользователей и сложнее задачи, тем более масштабной и «регламентированной» становится ИС, а доступ к данным — более строго управляемым.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информационных систем (обобщение).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4371844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4371844"/>
            <a:ext cx="753300" cy="669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ИС отличается от программы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2006875" y="43509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 объединяет компоненты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978425" y="541810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программа решает отдельную задачу, а информационная система связывает несколько программ, наборы данных, пользователей и правила взаимодействия. Поэтому результат получается как часть общей «цепочки» работы.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0464575" y="43509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 организует процесс
</a:t>
            </a:r>
            <a:endParaRPr lang="en-US" sz="2800" dirty="0"/>
          </a:p>
        </p:txBody>
      </p:sp>
      <p:sp>
        <p:nvSpPr>
          <p:cNvPr id="9" name="Text 4"/>
          <p:cNvSpPr txBox="1"/>
          <p:nvPr/>
        </p:nvSpPr>
        <p:spPr>
          <a:xfrm>
            <a:off x="9436125" y="54181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Интернет-магазин хорошо показывает это: каталог, поиск, корзина, платёжный модуль, доставка и аналитика образуют целостную систему. Следовательно, ИС — это способ организовать работу с информацией.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журнал: контроль становится точнее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дневнике и журнале накапливаются оценки и комментарии, а посещаемость фиксируется по событиям. Учителю проще видеть динамику, а родителям — своевременно получать информацию. Такой интерфейс обычно выглядит как привычная таблица с понятными вкладками.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заданий: от темы до выполненной работы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открываете раздел с домашними заданиями, система хранит срок, содержание и статусы проверки. Удобство появляется в том, что информация не теряется и легко обновляется. Всё это уменьшает хаос с «где найти» и «когда сдавать».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Библиотечный каталог и расписание: поиск по смыслу, а не по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помогает находить материалы по параметрам, а расписание — видеть изменения без лишних звонков и бумажных объявлений. В итоге школьная цифровая среда работает как единая точка доступа: портал объединяет разные сервисы.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в школе: что вы видите каждый день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системы в бизнесе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компании информационная система поддерживает продажи, складской учёт, финансы, кадровые процессы и управленческую аналитику. За счёт этого меньше ручной работы и сложнее «потерять» данные.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CRM-системы хранят сведения о клиентах и историю взаимодействий; ERP-системы связывают отделы и ресурсы организации. BI-системы преобразуют данные в отчёты и показатели для управленческих решений.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 выражается в ускорении обслуживания, уменьшении числа ошибок, более точном учёте и лучшей координации между подразделениями. Система помогает действовать по данным, а не «на глаз».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пользователь видит только результат (оценку, ответ, заказ), система выполняет цепочку: от проверки данных до их обработки и защищённого предоставления.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функций показывают, что ИС не ограничивается хранением: ключевую роль играют обработка и организация данных, а защита и анализ дополняют результат.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решает информационная система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7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функций информационных систем; авторская схема для визуализации (точные доли не являются измерениями).
</a:t>
            </a:r>
            <a:endParaRPr lang="en-US" sz="10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— это «сырьё»: факты, числа, записи, которые сами по себе ещё не отвечают на вопрос и не помогают действовать без контекста и обработки.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информация и знания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получается, когда данные организуют и связывают по смысловым правилам: например, сводная статистика превращает разрозненные оценки в картину успеваемости.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— это выводы, на основе которых можно планировать действия: анализ результатов подсказывает, что нужно повторить темы или изменить подготовку к контрольной.
</a:t>
            </a:r>
            <a:endParaRPr lang="en-US" sz="27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366739"/>
            <a:ext cx="10121400" cy="5164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информационных систем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сильных сторон и ограничений помогает оценить, когда ИС действительно улучшает работу, а когда требует дополнительных ресурсов, дисциплины и контроля рисков.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дают сочетание технологий и правильной организации: точные и актуальные данные, продуманное внедрение и обучение пользователей снижают риск ошибок.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качеству и эксплуатации информационных систем (учебные материалы).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защита информации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 защищают с помощью паролей, многофакторной проверки, разграничения прав доступа и контроля действий пользователей, чтобы каждый видел только то, что ему положено.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угрозы включают утечку данных, фишинг, ошибки при доступе и потерю носителей, а также технические сбои оборудования и сети, влияющие на доступность сервисов.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устойчивости применяют резервное копирование и антивирусную защиту: это помогает восстановить данные после сбоев и снизить последствия вредоносных программ.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особенно важно беречь личные аккаунты: данные об успеваемости и переписке требуют защиты от посторонних и аккуратного поведения при работе в интернете.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информационной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жизненного цикла: от постановки задачи до модернизации — с акцентом на требования к качеству на каждом шаге.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Верхние уровни обеспечивают удобство работы с системой, а нижние отвечают за хранение и производительность. Поэтому сбой инфраструктуры затрагивает весь сервис.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«видимая» часть опирается на невидимую инфраструктуру: надёжность снижается, если уязвим любой уровень.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структуры информационной системы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уровней ИС; распределение условное для визуализации (точных измерений нет).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информационных систем вокруг нас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Банкомат: деньги и данные в одном сценарии
</a:t>
            </a:r>
            <a:pPr algn="l" indent="0" marL="0">
              <a:lnSpc>
                <a:spcPct val="90000"/>
              </a:lnSpc>
              <a:buNone/>
            </a:pPr>
            <a:r>
              <a:rPr lang="en-US" sz="1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Банкомат принимает сведения карты и сумму операции, проверяет параметры и выполняет действия по правилам банка. После обработки он возвращает пользователю результат — чек или отказ. На экране видно, как ввод превращается в конкретное действие, а система работает по строгим алгоритмам.
</a:t>
            </a:r>
            <a:endParaRPr lang="en-US" sz="187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 маршрут: от геоданных к подсказке
</a:t>
            </a:r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получает координаты устройства, сопоставляет их с картой и выбирает маршрут с учётом условий движения. Пользователь видит удобную подсказку — куда повернуть и когда перестроиться. Это пример того, как ИС обрабатывает данные и возвращает понятный результат в реальном времени.
</a:t>
            </a:r>
            <a:endParaRPr lang="en-US" sz="1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работе информационной системы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вводят данные и получают результаты: оценки, отчёты, статусы заявок. Их действия влияют на точность данных, поэтому качество ввода особенно важно.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Аналитики изучают показатели и отчёты, разработчики создают и обновляют функции, а специалисты по безопасности оценивают риски. В крупных ИС роли разделены, чтобы повышать надёжность.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Администраторы настраивают права доступа и контролируют работу системы: управляют учетными записями, проверяют корректность процессов и устраняют типовые сбои.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4300" y="895200"/>
            <a:ext cx="8505301" cy="834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качественной информационной системы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характеристики влияют на итог: точность и полнота формируют верные ответы, а актуальность, защищённость и удобство обеспечивают практическую пользу.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ИС — это баланс: точность и полнота обеспечивают правильные ответы, а защищённость и удобство делают их безопасными и применимыми на практике.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качеству информационных систем (учебные материалы).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информационная система превращает данные в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система объединяет технологии, людей и правила, чтобы данные превращались в полезный результат. Она ускоряет решения, повышает точность учёта и помогает осмысленно пользоваться цифровыми сервисами безопасно.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2026-05-12T16:35:06Z</dcterms:created>
  <dcterms:modified xsi:type="dcterms:W3CDTF">2026-05-12T16:35:06Z</dcterms:modified>
</cp:coreProperties>
</file>