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и мои дела: чтение, учёба и маленькие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Читаю, учусь, помогаю и каждый день становлюсь увереннее.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дела первоклассника помогают учиться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чтение связано с повседневными делами: подготовкой к уроку, аккуратностью, вниманием и домашним чтением. Когда ребёнок бережно относится к книге, повторяет слова и слушает текст, учиться становится легче и интереснее.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день начинается с подготовки к уроку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 школьные вещи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Кладу в портфель учебник, тетрадь, пенал и всё нужное для урока чтения.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 утро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встаю, умываюсь и завтракаю, чтобы начать день спокойно и без спешки.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Иду на урок готовым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на месте, на уроке я внимательнее слушаю и читаю без лишней суеты.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Собираюсь аккуратно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должен быть собран заранее, тогда ничего не потеряется и не забудется.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книга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литературному чтению всегда готов помочь: в нём есть короткие тексты, стихи и загадки. Я открываю страницу, нахожу иллюстрацию и пробую прочитать несколько строк вслух. Так книга становится настоящим помощником на уроке.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читатель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 держит книгу аккуратно, не сгибает страницы и старается не торопиться. Он смотрит на картинку, читает знакомую фразу и радуется, когда всё получается. Даже маленькая строка звучит как большое открытие.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любит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книги есть обложка, страницы и закладка, поэтому ей нужен аккуратный уход. Когда учебник чистый и лежит на месте, его приятно открывать снова. Тогда чтение начинается легко и без поисков на столе.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— мой школьный помощник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 я работаю с текстом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слушаю учителя, читаю короткие предложения вслух и стараюсь не спешить. Спокойный темп помогает заметить знакомые слова и правильно произнести их.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длинное, я делю его на слоги и читаю по частям. Так текст становится понятнее, а чтение — увереннее и ровнее.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 страшны: они показывают, чему ещё надо учиться. Главное — пробовать снова, отвечать на вопросы и не терять интерес к книге.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учат замечать добро и зло, смелость и хитрость. В них события часто яркие, а герои запоминаются сразу, как старые знакомые.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ритмично и легко ложатся на слух. Их удобно повторять, а некоторые строки хочется читать ещё раз, почти как весёлую песенку.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показывают поступки героев и их настроение. По ним проще понять, почему кто-то обрадовался, огорчился или сделал важный выбор.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первого класса лучше подходят короткие тексты с понятными словами. Когда сюжет ясен, читать интереснее, а отвечать на вопросы — гораздо легче.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сказки, стихи и рассказы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075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героя книги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героя показывают, какой он на самом деле. Если он помогает, старается или защищает слабого, его поступок легко обсудить на уроке.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 и иллюстрациям можно заметить, радуется герой, грустит или удивляется. Это помогает понять его состояние без длинных объяснений.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говорит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многое рассказывает о нём самом. По словам можно узнать, вежливый он, уверенный или пока ещё немного растерянный.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помогает увидеть, как поступать хорошо, а чего лучше не делать. Так чтение становится не только интересным, но и полезным.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особенно нравятся сказки, короткие стихи, загадки и рассказы о детях и животных. В них есть знакомые ситуации, понятные слова и герои, которых легко представить.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быстрее понять, о чём идёт речь, и запомнить персонажей. Иногда одна картинка подсказывает ответ лучше любого долгого объяснения — почти как маленькая подсказка от художника.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книги и иллюстрации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 дома каждый день понемногу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5–10 минут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читаю недолго, но спокойно, чтобы не устать и не потерять интерес к книге.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 знакомые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уже знаком, я перечитываю его ещё раз. Так буквы, слоги и слова запоминаются лучше.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маленькие шаги помогают читать увереннее. Даже короткое домашнее чтение делает меня сильнее в чтении.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нельзя мять, рвать, пачкать или рисовать на страницах. Аккуратное обращение помогает ей оставаться чистой и красивой гораздо дольше.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я закрываю книгу, кладу её на полку или убираю в портфель. Так страницы не теряются, а учебник всегда легко найти.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Закладка, чистые руки и аккуратная обложка — простые помощники книги. С ними читать приятно, а любимый учебник выглядит так, будто его только что открыли.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книге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дела дома: помощь семье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я могу убрать игрушки, сложить одежду и аккуратно поставить книги на полку. Такие простые дела учат замечать порядок вокруг себя.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я могу помочь накрыть на стол, полить цветы и подать нужную вещь взрослому. Так дома становится спокойнее, а я чувствую себя полезным.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трудный, я читаю шаг за шагом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я читаю слово по слогам и не спешу. Так оно становится понятнее, а чтение не пугает даже длинными строчками.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предложение слишком большое, я делю его на части. Каждую часть читаю спокойно, будто иду по маленьким ступенькам.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в тексте неясно, я перечитываю его ещё раз. Часто после повторения смысл вдруг становится ясным, как солнечное окно.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учитель или взрослый, он поддержит, но главное — не останавливаться. Ошибка не мешает учиться, она помогает стать внимательнее.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1319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5425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спросить после чтения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сначала и потом?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ребёнок вспоминает порядок событий. Так история складывается по частям, а прочитанное запоминается точнее и спокойнее.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героем?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назвать героев текста. Это помогает вспомнить, кто действовал в истории и на кого нужно было обратить внимание.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всё закончилось?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важно сказать, как завершилась история. Короткий ответ учит слушать внимательно и не пропускать главное.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 школу первоклассник идёт за руку со взрослым или переходит улицу только по правилам. Он смотрит по сторонам и не торопится.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не трогает розетки, острые предметы и незнакомые вещи. Безопасные привычки защищают его и помогают спокойно заниматься своими делами.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дела дома и по дороге в школу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в классе делаются вместе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слушают учителя, поднимают руку и отвечают по очереди. Когда никто не перебивает, всем легче понять задание и прочитать текст.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помогает быстрее справляться с упражнениями. Один читает, другой слушает, третий готовится ответить — и класс двигается вперёд дружно.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уважение и умение ждать своей очереди делают урок спокойным. В таком классе приятно учиться и не страшно ошибаться.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примеры показывают, что у каждого первоклассника свой сильный навык.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быстро учит стихотворение, кто-то аккуратно рисует, а кто-то особенно внимательно слушает чтение. Это нормально: у каждого свой темп и свои успехи.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после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дочитала короткий рассказ и сразу убрала книгу на полку. Потом она помогла накрыть на стол и поставила чашки ровно, как учила мама. За это она услышала доброе слово и почувствовала себя настоящей помощницей.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Строчка, которая наконец получилась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долго читал одну строчку, но не сдавался. Сначала он произнёс слово по слогам, потом ещё раз тихо повторил его и улыбнулся: получилось без подсказки. Рядом лежала книга, а на столе — аккуратно выполненное задание.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маленьких побед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я вспоминаю важные дела: уроки, чтение и помощь дома. Когда главное сделано, день становится понятнее и спокойнее.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я оставляю время на отдых и игру. Так силы не заканчиваются слишком быстро, а учиться легче и веселее.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помогает ничего не забыть. Если дела записаны или проговорены, их проще выполнять по порядку, без лишней спешки.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 вижу, что всё успел, появляется хорошее настроение. Даже маленький порядок в делах делает день дружелюбным и удобным.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планы на день помогают успевать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чтения к привычке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2571750"/>
            <a:ext cx="1527918" cy="1895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читаю несколько минут, слушаю взрослого и стараюсь не торопиться. Короткое чтение уже делает меня внимательнее.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3557" y="2571750"/>
            <a:ext cx="1527918" cy="1895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легче узнаю знакомые слова и увереннее читаю по слогам. Текст перестаёт казаться таким сложным.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9082" y="2571750"/>
            <a:ext cx="1527918" cy="1895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проще отвечать на вопросы по прочитанному и помнить, что было сначала и потом.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244607" y="2571750"/>
            <a:ext cx="1527918" cy="1895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аккуратность и помощь дома становятся привычными делами. Я делаю их спокойнее и самостоятельнее.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Я, мои дела и моя любовь к чтению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дела учат меня читать, помогать семье и быть аккуратным каждый день. Когда я стараюсь вовремя и не сдаюсь, маленькие успехи складываются в большую уверенность.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2026-05-23T23:14:22Z</dcterms:created>
  <dcterms:modified xsi:type="dcterms:W3CDTF">2026-05-23T23:14:22Z</dcterms:modified>
</cp:coreProperties>
</file>