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более 50 африканских стран от колониального господства XX 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Африки: Общий обзор и ключевые темы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колониального господства в Африке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Европа полностью разделила Африку, установив жесткий контроль, разрушая традиционные системы и игнорируя этнические границы. Это создало предпосылки для будущих конфликтов и поиска независимости.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деколонизации Африки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антиколониальные движения усилились благодаря росту национального самосознания и желанию вернуть свободу и права.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опустошила экономики колониальных держав, снизив их возможности контролировать африканские территории.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социалистические страны оказывали давление, продвигая идеалы самоопределения и равенства для колонизированных народов.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африканцев жить в свободных и равноправных государствах стало мощным двигателем независимости и деколонизации.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ситуация и распад колониальных империй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— Завершение Второй мировой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понесли серьёзные потери, что ослабило их колониальные империи и стимулу продолжать колониальное господство.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 — Лига Наций распущена; создаётся ООН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взяла на себя поддержку деколонизации и признание права народов на самоопределение.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— Рост национальных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и Африке усилились борьбы за независимость, что ускорило распад колониальных империй.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Пик деколонизации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множество независимых государств, особенно в Африке, меняя геополитическую карту континента.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7500"/>
            <a:ext cx="4742400" cy="926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1973850"/>
            <a:ext cx="4742400" cy="92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960199"/>
            <a:ext cx="4742400" cy="9262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946549"/>
            <a:ext cx="4742400" cy="92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 политические движения в Африке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097322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Кваме Нкрума и независимость Ганы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Кваме Нкрума стал символом мирной борьбы за независимость Ганы, используя политическую организацию и массовую мобилизацию с 1940-х годов. Его лидерство легло в основу создания первого африканского независимого государства.
</a:t>
            </a:r>
            <a:endParaRPr lang="en-US" sz="93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083675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Джомо Кениата и освобождение Кении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Джомо Кениата возглавил националистическое движение в Кении, объединив различные этнические группы для борьбы против британского правления, что привело к независимости в 1963 году.
</a:t>
            </a:r>
            <a:endParaRPr lang="en-US" sz="97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7002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Патрис Лумумба и кризис в Конго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премьер-министр Конго Патрис Лумумба выступал за полную независимость и социальные реформы. Его правительство столкнулось с внутренними и внешними противоречиями, что закончилось политическим кризисом.
</a:t>
            </a:r>
            <a:endParaRPr lang="en-US" sz="93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5637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Ахмед Секу Туре и революция в Гвинее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Ахмед Секу Туре отверг проект Французского сообщества и провозгласил полную независимость Гвинеи в 1958 году, став образцом радикальной деколонизации через референдум.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 география освобождения африканских стран
</a:t>
            </a:r>
            <a:endParaRPr lang="en-US" sz="2367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темпы независимости были у британских и французских колоний благодаря их политическому давлению и внутренним реформам.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освобождение Португалии и Испании отражает устойчивость их колониальных режимов и сопротивление местного населения.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Африканский союз, данные 2022 года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пути достижения независимости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путь: страны, например Гана, шли к независимости через переговоры и постепенную передачу власти, минимизируя конфликты.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Вооружённая борьба: страны как Ангола и Мозамбик выбрали путь долгих вооружённых противостояний с колониальными силами.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Радикальное отделение: Гвинея отвергла французское влияние сразу, одержав победу через референдум и решительный разрыв с метрополией.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поддержка деколонизации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 в признании новых государств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усилила легитимацию африканских государств, предоставляя международное признание и поддерживая их вступление в мировой политический строй.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 независимости 1960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Резолюция №1514 провозгласила право народов на свободное самоуправление и стала юридическим основанием для деколонизации Африки.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дипломатическая помощь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организовывала программы поддержки для молодых государств, способствуя развитию инфраструктуры и укреплению международных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после деколонизации: основные трудности
</a:t>
            </a:r>
            <a:endParaRPr lang="en-US" sz="238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колониальной инфраструктуры создало сложности в транспортной и производственной сферах, замедляя развитие экономики.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инвестиций и квалифицированных кадров ограничивало возможности для индустриализации и экономического роста.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традиционных рынков и зависимость от экспорта сырья делали экономики уязвимыми к колебаниям мировых цен.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 регионов приводило к внутренним экономическим дисбалансам и социальному напряжению.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деколонизации в арабских странах Африки
</a:t>
            </a:r>
            <a:endParaRPr lang="en-US" sz="2367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704650"/>
            <a:ext cx="16128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 — Независимость Ливии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поддержке ООН Ливия стала первым арабским государством в Африке, добившимся суверенитета после Второй мировой войны.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64550" y="1704650"/>
            <a:ext cx="16128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1952 — Революция в Египте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привели к свержению монархии и росту националистического движения во главе с Насером.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967275" y="1704650"/>
            <a:ext cx="16128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 — Независимость Марокко и Туниса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получили свободу в результате политических соглашений с Францией, избежав масштабных вооружённых конфликтов.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361825" y="1704650"/>
            <a:ext cx="16128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1954–1962 — Война за независимость Алжира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вооруженный конфликт с Францией стал примером накала борьбы за свободу среди арабских североафриканских стран.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59100" y="1704650"/>
            <a:ext cx="16128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— Независимость Алжира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восьмилетней войны Алжир получил полную свободу, став символом успешной вооруженной деколонизации в регионе.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Республики Конго: ключевые события и последствия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политической нестабильности после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Республики Конго в 1960 году сопровождалась внутренними конфликтами между этническими и политическими группами. Быстрое ухудшение ситуации привело к дезинтеграции государственной власти и вооружённым столкновениям.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Скандальное отстранение и убийство Патриса Лумумбы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Патрис Лумумба, первый премьер-министр, выступавший за национальное единство и независимость, был свергнут в ходе переворота, а затем убит, что стало символом вмешательства внешних сил в дела Африки.
</a:t>
            </a:r>
            <a:endParaRPr lang="en-US" sz="103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 в разрешении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направила миротворческие силы для стабилизации ситуации, но затянувшийся кризис и гражданская война продолжались, оказывая влияние на политическую атмосферу во всей Центральной Африке.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вооружённой деколонизации в Южной и Восточной Африке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независимость в Анголе, Мозамбике и Зимбабве шла через длительные вооружённые конфликты против португальского и белого меньшинства.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Кении партизанская организация мау-мау вела бой с британской администрацией с 1952 по 1960 годы, используя тактику партизанской войны.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и Китай активно поддерживали революционные движения, предоставляя оружие и обучение партизанским армиям MPLA, ФРЕЛИМО и ЗАНЛА.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Вооружённая борьба стала неотъемлемой частью процесса освобождения, определив политическую ситуацию на континенте и судьбы новых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 и ликвидация неграмотности после деколонизации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обретения независимости страны инициировали масштабные кампании по устранению неграмотности, строили новые школы и расширяли доступ к образованию.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сеть высших учебных заведений, направленных на подготовку квалифицированных кадров для управления и развития молодого государства.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успехи, проблема нехватки учителей, учебных материалов и инфраструктуры замедляла процессы образовательной трансформации.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 сроки деколонизации в ключевых странах Африки
</a:t>
            </a:r>
            <a:endParaRPr lang="en-US" sz="232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страны, бывшие колониальные державы, годы получения независимости и способы достижения суверенитета.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путей и сроков обусловлено разной политикой метрополий и активностью национальных движений.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Африканского союза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конфликты и проблемы национального строительства
</a:t>
            </a:r>
            <a:endParaRPr lang="en-US" sz="2106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и религиозные противоречия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колониальных границ обостряло конфликты между различными группами, что приводило к внутренним войнам и насилию.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государственных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 неполнота государственных структур затрудняли эффективное управление и обеспечивали перевороты.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и перевороты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Нигерия с 1967 по 1970 год, перевороты в Гане, Уганде и Заире, усиливали дестабилизацию.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исторических особенностей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линии разделяли народы без учёта этнических и культурных факторов, что способствовало внутренним конфликтам.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авторитарных и военных режимов в Африке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независимости и слабость демократических традиций создавали благоприятную почву для военных переворотов и авторитарного 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влияли на внутреннюю политику, поддерживая тех лидеров, которые обеспечивали их стратегические интересы.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среди политических элит и борьба за власть приводили к усугублению конфликтов и усилению жестких режимов.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Неоколониализм: новая форма зависимости Африки после независимости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от бывших метрополий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суверенитет, многие африканские страны продолжали зависеть от экспорта сырья, контролируемого иностранными корпорациями и инвесторами из бывших колониальных держав.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международных финансовых институтов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Кредиты, предоставленные МВФ и Всемирным банком, налагали жёсткие условия, ограничивая экономическую самостоятельность и навязывая модели развития, выгодные западным странам.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«неоколониализм» и его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Кваме Нкрума использовал это понятие для описания новой формы подчинённости, когда политическая независимость не сопровождалась реальной экономической свободой.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деколонизации на африканскую культуру и интеграцию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 способствовал возрождению местных языков, литературы и искусства, укрепляя культурную идентичность.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Африканского союза в 2002 году стало важным шагом к континентальной интеграции и координации усилий между странами.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способствовали сотрудничеству в экономике, безопасности и социальной сфере, формируя новые платформы для диалога.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развития Африки
</a:t>
            </a:r>
            <a:endParaRPr lang="en-US" sz="2334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нестабильность и бедность остаются серьёзными препятствиями для устойчивого развития многих государств.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приграничные конфликты угрожают безопасности и мешают региональной интеграции.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значимости ИТ-сектора и промышленности, примеры Нигерии, Кении и Руанды, демонстрируют потенциал инновационного развития.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поколения лидеров способствует укреплению сотрудничества и ориентированности на долгосрочную модернизацию.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деколонизации для современной Африки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сформировала современный континент, привнеся независимость и национальное самосознание, но оставив наследие сложных вызовов, требующих продолжения строительной и интеграционной работы.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2026-05-11T04:40:24Z</dcterms:created>
  <dcterms:modified xsi:type="dcterms:W3CDTF">2026-05-11T04:40:24Z</dcterms:modified>
</cp:coreProperties>
</file>